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  <p:sldMasterId id="2147483928" r:id="rId5"/>
  </p:sldMasterIdLst>
  <p:notesMasterIdLst>
    <p:notesMasterId r:id="rId64"/>
  </p:notesMasterIdLst>
  <p:handoutMasterIdLst>
    <p:handoutMasterId r:id="rId65"/>
  </p:handoutMasterIdLst>
  <p:sldIdLst>
    <p:sldId id="3308" r:id="rId6"/>
    <p:sldId id="367" r:id="rId7"/>
    <p:sldId id="338" r:id="rId8"/>
    <p:sldId id="351" r:id="rId9"/>
    <p:sldId id="1928" r:id="rId10"/>
    <p:sldId id="348" r:id="rId11"/>
    <p:sldId id="273" r:id="rId12"/>
    <p:sldId id="353" r:id="rId13"/>
    <p:sldId id="1878" r:id="rId14"/>
    <p:sldId id="3315" r:id="rId15"/>
    <p:sldId id="3317" r:id="rId16"/>
    <p:sldId id="357" r:id="rId17"/>
    <p:sldId id="3314" r:id="rId18"/>
    <p:sldId id="3318" r:id="rId19"/>
    <p:sldId id="369" r:id="rId20"/>
    <p:sldId id="370" r:id="rId21"/>
    <p:sldId id="3306" r:id="rId22"/>
    <p:sldId id="1881" r:id="rId23"/>
    <p:sldId id="352" r:id="rId24"/>
    <p:sldId id="1886" r:id="rId25"/>
    <p:sldId id="374" r:id="rId26"/>
    <p:sldId id="1885" r:id="rId27"/>
    <p:sldId id="1892" r:id="rId28"/>
    <p:sldId id="1893" r:id="rId29"/>
    <p:sldId id="1894" r:id="rId30"/>
    <p:sldId id="1895" r:id="rId31"/>
    <p:sldId id="1929" r:id="rId32"/>
    <p:sldId id="368" r:id="rId33"/>
    <p:sldId id="3313" r:id="rId34"/>
    <p:sldId id="1896" r:id="rId35"/>
    <p:sldId id="1923" r:id="rId36"/>
    <p:sldId id="1924" r:id="rId37"/>
    <p:sldId id="1925" r:id="rId38"/>
    <p:sldId id="1926" r:id="rId39"/>
    <p:sldId id="3312" r:id="rId40"/>
    <p:sldId id="1900" r:id="rId41"/>
    <p:sldId id="1901" r:id="rId42"/>
    <p:sldId id="1922" r:id="rId43"/>
    <p:sldId id="1921" r:id="rId44"/>
    <p:sldId id="1902" r:id="rId45"/>
    <p:sldId id="3311" r:id="rId46"/>
    <p:sldId id="1903" r:id="rId47"/>
    <p:sldId id="1904" r:id="rId48"/>
    <p:sldId id="1905" r:id="rId49"/>
    <p:sldId id="1906" r:id="rId50"/>
    <p:sldId id="3310" r:id="rId51"/>
    <p:sldId id="1907" r:id="rId52"/>
    <p:sldId id="3316" r:id="rId53"/>
    <p:sldId id="1913" r:id="rId54"/>
    <p:sldId id="1912" r:id="rId55"/>
    <p:sldId id="1911" r:id="rId56"/>
    <p:sldId id="1914" r:id="rId57"/>
    <p:sldId id="1915" r:id="rId58"/>
    <p:sldId id="1917" r:id="rId59"/>
    <p:sldId id="1918" r:id="rId60"/>
    <p:sldId id="3309" r:id="rId61"/>
    <p:sldId id="1920" r:id="rId62"/>
    <p:sldId id="363" r:id="rId63"/>
  </p:sldIdLst>
  <p:sldSz cx="12192000" cy="6858000"/>
  <p:notesSz cx="7104063" cy="10234613"/>
  <p:embeddedFontLst>
    <p:embeddedFont>
      <p:font typeface="Calibri" panose="020F0502020204030204" pitchFamily="34" charset="0"/>
      <p:regular r:id="rId66"/>
      <p:bold r:id="rId67"/>
      <p:italic r:id="rId68"/>
      <p:boldItalic r:id="rId69"/>
    </p:embeddedFont>
    <p:embeddedFont>
      <p:font typeface="Calibri Light" panose="020F0302020204030204" pitchFamily="34" charset="0"/>
      <p:regular r:id="rId70"/>
      <p:italic r:id="rId71"/>
    </p:embeddedFont>
    <p:embeddedFont>
      <p:font typeface="Lato" panose="020F0502020204030203" pitchFamily="34" charset="0"/>
      <p:regular r:id="rId72"/>
      <p:bold r:id="rId73"/>
      <p:italic r:id="rId74"/>
      <p:boldItalic r:id="rId75"/>
    </p:embeddedFont>
    <p:embeddedFont>
      <p:font typeface="Lato Black" panose="020F0502020204030203" pitchFamily="34" charset="0"/>
      <p:bold r:id="rId76"/>
      <p:italic r:id="rId77"/>
      <p:boldItalic r:id="rId78"/>
    </p:embeddedFont>
    <p:embeddedFont>
      <p:font typeface="Lato Light" panose="020F0502020204030203" pitchFamily="34" charset="0"/>
      <p:regular r:id="rId79"/>
      <p:italic r:id="rId80"/>
    </p:embeddedFont>
    <p:embeddedFont>
      <p:font typeface="Mukta ExtraBold" panose="020B0604020202020204" charset="-18"/>
      <p:bold r:id="rId81"/>
    </p:embeddedFont>
    <p:embeddedFont>
      <p:font typeface="Mukta ExtraLight" panose="020B0604020202020204" charset="-18"/>
      <p:regular r:id="rId82"/>
    </p:embeddedFont>
    <p:embeddedFont>
      <p:font typeface="Mukta Light" panose="020B0604020202020204" charset="-18"/>
      <p:regular r:id="rId83"/>
      <p:bold r:id="rId84"/>
    </p:embeddedFont>
    <p:embeddedFont>
      <p:font typeface="Open Sans" panose="020B0606030504020204" pitchFamily="34" charset="0"/>
      <p:regular r:id="rId85"/>
      <p:bold r:id="rId86"/>
      <p:italic r:id="rId87"/>
      <p:boldItalic r:id="rId88"/>
    </p:embeddedFont>
    <p:embeddedFont>
      <p:font typeface="Roboto" panose="02000000000000000000" pitchFamily="2" charset="0"/>
      <p:regular r:id="rId89"/>
      <p:bold r:id="rId90"/>
      <p:italic r:id="rId91"/>
      <p:boldItalic r:id="rId92"/>
    </p:embeddedFont>
    <p:embeddedFont>
      <p:font typeface="Roboto Light" panose="02000000000000000000" pitchFamily="2" charset="0"/>
      <p:regular r:id="rId93"/>
      <p:bold r:id="rId94"/>
      <p:italic r:id="rId95"/>
      <p:boldItalic r:id="rId96"/>
    </p:embeddedFont>
    <p:embeddedFont>
      <p:font typeface="Roboto Medium" panose="02000000000000000000" pitchFamily="2" charset="0"/>
      <p:regular r:id="rId97"/>
      <p:italic r:id="rId98"/>
    </p:embeddedFont>
    <p:embeddedFont>
      <p:font typeface="Segoe UI" panose="020B0502040204020203" pitchFamily="34" charset="0"/>
      <p:regular r:id="rId99"/>
      <p:bold r:id="rId100"/>
      <p:italic r:id="rId101"/>
      <p:boldItalic r:id="rId102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32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546A"/>
    <a:srgbClr val="FAE2E5"/>
    <a:srgbClr val="F0A6B1"/>
    <a:srgbClr val="3D9DDF"/>
    <a:srgbClr val="F4F5F7"/>
    <a:srgbClr val="F1E7E8"/>
    <a:srgbClr val="E6D2D4"/>
    <a:srgbClr val="801624"/>
    <a:srgbClr val="D2135C"/>
    <a:srgbClr val="B60027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D2468B-0919-7AF5-EDDF-ED9FF5476118}" v="128" dt="2023-07-10T14:30:49.875"/>
    <p1510:client id="{CCA68BF1-21CE-4FDA-B422-BFD854ED1B88}" v="396" dt="2023-07-10T14:31:30.711"/>
    <p1510:client id="{F4C3F4B7-002E-438C-9397-C9062ED14656}" v="78" dt="2023-07-10T13:18:50.3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8FB837D-C827-4EFA-A057-4D05807E0F7C}" styleName="Styl z motywem 1 — Ak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41" autoAdjust="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orient="horz" pos="323"/>
        <p:guide pos="325"/>
      </p:guideLst>
    </p:cSldViewPr>
  </p:slideViewPr>
  <p:outlineViewPr>
    <p:cViewPr>
      <p:scale>
        <a:sx n="33" d="100"/>
        <a:sy n="33" d="100"/>
      </p:scale>
      <p:origin x="0" y="-1387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3442" y="2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font" Target="fonts/font3.fntdata"/><Relationship Id="rId84" Type="http://schemas.openxmlformats.org/officeDocument/2006/relationships/font" Target="fonts/font19.fntdata"/><Relationship Id="rId89" Type="http://schemas.openxmlformats.org/officeDocument/2006/relationships/font" Target="fonts/font24.fntdata"/><Relationship Id="rId16" Type="http://schemas.openxmlformats.org/officeDocument/2006/relationships/slide" Target="slides/slide11.xml"/><Relationship Id="rId107" Type="http://schemas.microsoft.com/office/2016/11/relationships/changesInfo" Target="changesInfos/changesInfo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font" Target="fonts/font9.fntdata"/><Relationship Id="rId79" Type="http://schemas.openxmlformats.org/officeDocument/2006/relationships/font" Target="fonts/font14.fntdata"/><Relationship Id="rId102" Type="http://schemas.openxmlformats.org/officeDocument/2006/relationships/font" Target="fonts/font37.fntdata"/><Relationship Id="rId5" Type="http://schemas.openxmlformats.org/officeDocument/2006/relationships/slideMaster" Target="slideMasters/slideMaster2.xml"/><Relationship Id="rId90" Type="http://schemas.openxmlformats.org/officeDocument/2006/relationships/font" Target="fonts/font25.fntdata"/><Relationship Id="rId95" Type="http://schemas.openxmlformats.org/officeDocument/2006/relationships/font" Target="fonts/font30.fntdata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4.fntdata"/><Relationship Id="rId80" Type="http://schemas.openxmlformats.org/officeDocument/2006/relationships/font" Target="fonts/font15.fntdata"/><Relationship Id="rId85" Type="http://schemas.openxmlformats.org/officeDocument/2006/relationships/font" Target="fonts/font20.fntdata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presProps" Target="presProps.xml"/><Relationship Id="rId108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font" Target="fonts/font5.fntdata"/><Relationship Id="rId75" Type="http://schemas.openxmlformats.org/officeDocument/2006/relationships/font" Target="fonts/font10.fntdata"/><Relationship Id="rId83" Type="http://schemas.openxmlformats.org/officeDocument/2006/relationships/font" Target="fonts/font18.fntdata"/><Relationship Id="rId88" Type="http://schemas.openxmlformats.org/officeDocument/2006/relationships/font" Target="fonts/font23.fntdata"/><Relationship Id="rId91" Type="http://schemas.openxmlformats.org/officeDocument/2006/relationships/font" Target="fonts/font26.fntdata"/><Relationship Id="rId96" Type="http://schemas.openxmlformats.org/officeDocument/2006/relationships/font" Target="fonts/font31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handoutMaster" Target="handoutMasters/handoutMaster1.xml"/><Relationship Id="rId73" Type="http://schemas.openxmlformats.org/officeDocument/2006/relationships/font" Target="fonts/font8.fntdata"/><Relationship Id="rId78" Type="http://schemas.openxmlformats.org/officeDocument/2006/relationships/font" Target="fonts/font13.fntdata"/><Relationship Id="rId81" Type="http://schemas.openxmlformats.org/officeDocument/2006/relationships/font" Target="fonts/font16.fntdata"/><Relationship Id="rId86" Type="http://schemas.openxmlformats.org/officeDocument/2006/relationships/font" Target="fonts/font21.fntdata"/><Relationship Id="rId94" Type="http://schemas.openxmlformats.org/officeDocument/2006/relationships/font" Target="fonts/font29.fntdata"/><Relationship Id="rId99" Type="http://schemas.openxmlformats.org/officeDocument/2006/relationships/font" Target="fonts/font34.fntdata"/><Relationship Id="rId101" Type="http://schemas.openxmlformats.org/officeDocument/2006/relationships/font" Target="fonts/font3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font" Target="fonts/font11.fntdata"/><Relationship Id="rId97" Type="http://schemas.openxmlformats.org/officeDocument/2006/relationships/font" Target="fonts/font32.fntdata"/><Relationship Id="rId104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font" Target="fonts/font6.fntdata"/><Relationship Id="rId92" Type="http://schemas.openxmlformats.org/officeDocument/2006/relationships/font" Target="fonts/font27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font" Target="fonts/font1.fntdata"/><Relationship Id="rId87" Type="http://schemas.openxmlformats.org/officeDocument/2006/relationships/font" Target="fonts/font22.fntdata"/><Relationship Id="rId61" Type="http://schemas.openxmlformats.org/officeDocument/2006/relationships/slide" Target="slides/slide56.xml"/><Relationship Id="rId82" Type="http://schemas.openxmlformats.org/officeDocument/2006/relationships/font" Target="fonts/font17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font" Target="fonts/font12.fntdata"/><Relationship Id="rId100" Type="http://schemas.openxmlformats.org/officeDocument/2006/relationships/font" Target="fonts/font35.fntdata"/><Relationship Id="rId105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font" Target="fonts/font7.fntdata"/><Relationship Id="rId93" Type="http://schemas.openxmlformats.org/officeDocument/2006/relationships/font" Target="fonts/font28.fntdata"/><Relationship Id="rId98" Type="http://schemas.openxmlformats.org/officeDocument/2006/relationships/font" Target="fonts/font33.fntdata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font" Target="fonts/font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gdalena Sadłowska" userId="S::magdalena.sadlowska@extended.tools::35eaa336-4a38-4001-b14f-afc5bd723fbc" providerId="AD" clId="Web-{F4C3F4B7-002E-438C-9397-C9062ED14656}"/>
    <pc:docChg chg="modSld">
      <pc:chgData name="Magdalena Sadłowska" userId="S::magdalena.sadlowska@extended.tools::35eaa336-4a38-4001-b14f-afc5bd723fbc" providerId="AD" clId="Web-{F4C3F4B7-002E-438C-9397-C9062ED14656}" dt="2023-07-10T13:18:48.103" v="42" actId="20577"/>
      <pc:docMkLst>
        <pc:docMk/>
      </pc:docMkLst>
      <pc:sldChg chg="modSp">
        <pc:chgData name="Magdalena Sadłowska" userId="S::magdalena.sadlowska@extended.tools::35eaa336-4a38-4001-b14f-afc5bd723fbc" providerId="AD" clId="Web-{F4C3F4B7-002E-438C-9397-C9062ED14656}" dt="2023-07-10T13:11:42.451" v="9" actId="1076"/>
        <pc:sldMkLst>
          <pc:docMk/>
          <pc:sldMk cId="1453204296" sldId="273"/>
        </pc:sldMkLst>
        <pc:spChg chg="mod">
          <ac:chgData name="Magdalena Sadłowska" userId="S::magdalena.sadlowska@extended.tools::35eaa336-4a38-4001-b14f-afc5bd723fbc" providerId="AD" clId="Web-{F4C3F4B7-002E-438C-9397-C9062ED14656}" dt="2023-07-10T13:11:33.873" v="8" actId="1076"/>
          <ac:spMkLst>
            <pc:docMk/>
            <pc:sldMk cId="1453204296" sldId="273"/>
            <ac:spMk id="15" creationId="{9CFAC78E-2B08-321C-A2F8-86BE8A291968}"/>
          </ac:spMkLst>
        </pc:spChg>
        <pc:spChg chg="mod">
          <ac:chgData name="Magdalena Sadłowska" userId="S::magdalena.sadlowska@extended.tools::35eaa336-4a38-4001-b14f-afc5bd723fbc" providerId="AD" clId="Web-{F4C3F4B7-002E-438C-9397-C9062ED14656}" dt="2023-07-10T13:11:16.685" v="3" actId="1076"/>
          <ac:spMkLst>
            <pc:docMk/>
            <pc:sldMk cId="1453204296" sldId="273"/>
            <ac:spMk id="17" creationId="{A9F21907-6E10-E000-30D8-22AA40B616E0}"/>
          </ac:spMkLst>
        </pc:spChg>
        <pc:spChg chg="mod">
          <ac:chgData name="Magdalena Sadłowska" userId="S::magdalena.sadlowska@extended.tools::35eaa336-4a38-4001-b14f-afc5bd723fbc" providerId="AD" clId="Web-{F4C3F4B7-002E-438C-9397-C9062ED14656}" dt="2023-07-10T13:11:42.451" v="9" actId="1076"/>
          <ac:spMkLst>
            <pc:docMk/>
            <pc:sldMk cId="1453204296" sldId="273"/>
            <ac:spMk id="18" creationId="{3EA71318-2050-67F7-276B-FC0E101A5B78}"/>
          </ac:spMkLst>
        </pc:spChg>
      </pc:sldChg>
      <pc:sldChg chg="modSp">
        <pc:chgData name="Magdalena Sadłowska" userId="S::magdalena.sadlowska@extended.tools::35eaa336-4a38-4001-b14f-afc5bd723fbc" providerId="AD" clId="Web-{F4C3F4B7-002E-438C-9397-C9062ED14656}" dt="2023-07-10T13:10:57.637" v="2" actId="1076"/>
        <pc:sldMkLst>
          <pc:docMk/>
          <pc:sldMk cId="3276288796" sldId="348"/>
        </pc:sldMkLst>
        <pc:spChg chg="mod">
          <ac:chgData name="Magdalena Sadłowska" userId="S::magdalena.sadlowska@extended.tools::35eaa336-4a38-4001-b14f-afc5bd723fbc" providerId="AD" clId="Web-{F4C3F4B7-002E-438C-9397-C9062ED14656}" dt="2023-07-10T13:10:35.402" v="0" actId="1076"/>
          <ac:spMkLst>
            <pc:docMk/>
            <pc:sldMk cId="3276288796" sldId="348"/>
            <ac:spMk id="5" creationId="{CDDED749-A1EE-1B6D-9507-FCCA55905807}"/>
          </ac:spMkLst>
        </pc:spChg>
        <pc:spChg chg="mod">
          <ac:chgData name="Magdalena Sadłowska" userId="S::magdalena.sadlowska@extended.tools::35eaa336-4a38-4001-b14f-afc5bd723fbc" providerId="AD" clId="Web-{F4C3F4B7-002E-438C-9397-C9062ED14656}" dt="2023-07-10T13:10:57.637" v="2" actId="1076"/>
          <ac:spMkLst>
            <pc:docMk/>
            <pc:sldMk cId="3276288796" sldId="348"/>
            <ac:spMk id="21" creationId="{5A6E6053-4A2B-4CA8-70E6-BFB261972D8F}"/>
          </ac:spMkLst>
        </pc:spChg>
        <pc:spChg chg="mod">
          <ac:chgData name="Magdalena Sadłowska" userId="S::magdalena.sadlowska@extended.tools::35eaa336-4a38-4001-b14f-afc5bd723fbc" providerId="AD" clId="Web-{F4C3F4B7-002E-438C-9397-C9062ED14656}" dt="2023-07-10T13:10:54.997" v="1" actId="1076"/>
          <ac:spMkLst>
            <pc:docMk/>
            <pc:sldMk cId="3276288796" sldId="348"/>
            <ac:spMk id="36" creationId="{F6D103CA-8202-6032-5CE9-72FE8E90B319}"/>
          </ac:spMkLst>
        </pc:spChg>
      </pc:sldChg>
      <pc:sldChg chg="modSp">
        <pc:chgData name="Magdalena Sadłowska" userId="S::magdalena.sadlowska@extended.tools::35eaa336-4a38-4001-b14f-afc5bd723fbc" providerId="AD" clId="Web-{F4C3F4B7-002E-438C-9397-C9062ED14656}" dt="2023-07-10T13:12:53.500" v="15"/>
        <pc:sldMkLst>
          <pc:docMk/>
          <pc:sldMk cId="2492158885" sldId="353"/>
        </pc:sldMkLst>
        <pc:spChg chg="mod">
          <ac:chgData name="Magdalena Sadłowska" userId="S::magdalena.sadlowska@extended.tools::35eaa336-4a38-4001-b14f-afc5bd723fbc" providerId="AD" clId="Web-{F4C3F4B7-002E-438C-9397-C9062ED14656}" dt="2023-07-10T13:12:53.500" v="15"/>
          <ac:spMkLst>
            <pc:docMk/>
            <pc:sldMk cId="2492158885" sldId="353"/>
            <ac:spMk id="5" creationId="{04C8D9DB-AD22-7FE5-0F57-6DBE4F6D5316}"/>
          </ac:spMkLst>
        </pc:spChg>
        <pc:spChg chg="mod">
          <ac:chgData name="Magdalena Sadłowska" userId="S::magdalena.sadlowska@extended.tools::35eaa336-4a38-4001-b14f-afc5bd723fbc" providerId="AD" clId="Web-{F4C3F4B7-002E-438C-9397-C9062ED14656}" dt="2023-07-10T13:12:27.655" v="12" actId="1076"/>
          <ac:spMkLst>
            <pc:docMk/>
            <pc:sldMk cId="2492158885" sldId="353"/>
            <ac:spMk id="6" creationId="{24D943A4-5E71-33B5-EA1E-68525653FA9E}"/>
          </ac:spMkLst>
        </pc:spChg>
        <pc:spChg chg="mod">
          <ac:chgData name="Magdalena Sadłowska" userId="S::magdalena.sadlowska@extended.tools::35eaa336-4a38-4001-b14f-afc5bd723fbc" providerId="AD" clId="Web-{F4C3F4B7-002E-438C-9397-C9062ED14656}" dt="2023-07-10T13:12:36.531" v="13"/>
          <ac:spMkLst>
            <pc:docMk/>
            <pc:sldMk cId="2492158885" sldId="353"/>
            <ac:spMk id="13" creationId="{94D97F14-2F7C-07D5-518F-57F42A687C64}"/>
          </ac:spMkLst>
        </pc:spChg>
      </pc:sldChg>
      <pc:sldChg chg="modSp">
        <pc:chgData name="Magdalena Sadłowska" userId="S::magdalena.sadlowska@extended.tools::35eaa336-4a38-4001-b14f-afc5bd723fbc" providerId="AD" clId="Web-{F4C3F4B7-002E-438C-9397-C9062ED14656}" dt="2023-07-10T13:11:58.311" v="10" actId="1076"/>
        <pc:sldMkLst>
          <pc:docMk/>
          <pc:sldMk cId="1387280030" sldId="354"/>
        </pc:sldMkLst>
        <pc:spChg chg="mod">
          <ac:chgData name="Magdalena Sadłowska" userId="S::magdalena.sadlowska@extended.tools::35eaa336-4a38-4001-b14f-afc5bd723fbc" providerId="AD" clId="Web-{F4C3F4B7-002E-438C-9397-C9062ED14656}" dt="2023-07-10T13:11:58.311" v="10" actId="1076"/>
          <ac:spMkLst>
            <pc:docMk/>
            <pc:sldMk cId="1387280030" sldId="354"/>
            <ac:spMk id="20" creationId="{6BE4F6E2-E003-2891-5143-E2D6FF0721EB}"/>
          </ac:spMkLst>
        </pc:spChg>
      </pc:sldChg>
      <pc:sldChg chg="modSp">
        <pc:chgData name="Magdalena Sadłowska" userId="S::magdalena.sadlowska@extended.tools::35eaa336-4a38-4001-b14f-afc5bd723fbc" providerId="AD" clId="Web-{F4C3F4B7-002E-438C-9397-C9062ED14656}" dt="2023-07-10T13:14:00.564" v="19" actId="1076"/>
        <pc:sldMkLst>
          <pc:docMk/>
          <pc:sldMk cId="1126351708" sldId="357"/>
        </pc:sldMkLst>
        <pc:spChg chg="mod">
          <ac:chgData name="Magdalena Sadłowska" userId="S::magdalena.sadlowska@extended.tools::35eaa336-4a38-4001-b14f-afc5bd723fbc" providerId="AD" clId="Web-{F4C3F4B7-002E-438C-9397-C9062ED14656}" dt="2023-07-10T13:14:00.564" v="19" actId="1076"/>
          <ac:spMkLst>
            <pc:docMk/>
            <pc:sldMk cId="1126351708" sldId="357"/>
            <ac:spMk id="36" creationId="{C407A810-1DD2-3352-CE06-E73DDD98DB9C}"/>
          </ac:spMkLst>
        </pc:spChg>
      </pc:sldChg>
      <pc:sldChg chg="modSp">
        <pc:chgData name="Magdalena Sadłowska" userId="S::magdalena.sadlowska@extended.tools::35eaa336-4a38-4001-b14f-afc5bd723fbc" providerId="AD" clId="Web-{F4C3F4B7-002E-438C-9397-C9062ED14656}" dt="2023-07-10T13:16:06.505" v="34" actId="20577"/>
        <pc:sldMkLst>
          <pc:docMk/>
          <pc:sldMk cId="3009237903" sldId="369"/>
        </pc:sldMkLst>
        <pc:spChg chg="mod">
          <ac:chgData name="Magdalena Sadłowska" userId="S::magdalena.sadlowska@extended.tools::35eaa336-4a38-4001-b14f-afc5bd723fbc" providerId="AD" clId="Web-{F4C3F4B7-002E-438C-9397-C9062ED14656}" dt="2023-07-10T13:15:59.646" v="29" actId="20577"/>
          <ac:spMkLst>
            <pc:docMk/>
            <pc:sldMk cId="3009237903" sldId="369"/>
            <ac:spMk id="4" creationId="{1F09D5F8-C427-64DB-1382-5CF9449E35AF}"/>
          </ac:spMkLst>
        </pc:spChg>
        <pc:spChg chg="mod">
          <ac:chgData name="Magdalena Sadłowska" userId="S::magdalena.sadlowska@extended.tools::35eaa336-4a38-4001-b14f-afc5bd723fbc" providerId="AD" clId="Web-{F4C3F4B7-002E-438C-9397-C9062ED14656}" dt="2023-07-10T13:16:02.302" v="31" actId="20577"/>
          <ac:spMkLst>
            <pc:docMk/>
            <pc:sldMk cId="3009237903" sldId="369"/>
            <ac:spMk id="6" creationId="{69823359-C06F-BDFC-4B09-75137664F316}"/>
          </ac:spMkLst>
        </pc:spChg>
        <pc:spChg chg="mod">
          <ac:chgData name="Magdalena Sadłowska" userId="S::magdalena.sadlowska@extended.tools::35eaa336-4a38-4001-b14f-afc5bd723fbc" providerId="AD" clId="Web-{F4C3F4B7-002E-438C-9397-C9062ED14656}" dt="2023-07-10T13:16:04.458" v="32" actId="20577"/>
          <ac:spMkLst>
            <pc:docMk/>
            <pc:sldMk cId="3009237903" sldId="369"/>
            <ac:spMk id="7" creationId="{414FCE6F-1E3E-2923-6205-F828EABE9038}"/>
          </ac:spMkLst>
        </pc:spChg>
        <pc:spChg chg="mod">
          <ac:chgData name="Magdalena Sadłowska" userId="S::magdalena.sadlowska@extended.tools::35eaa336-4a38-4001-b14f-afc5bd723fbc" providerId="AD" clId="Web-{F4C3F4B7-002E-438C-9397-C9062ED14656}" dt="2023-07-10T13:16:05.724" v="33" actId="20577"/>
          <ac:spMkLst>
            <pc:docMk/>
            <pc:sldMk cId="3009237903" sldId="369"/>
            <ac:spMk id="8" creationId="{29B8F2C4-90E7-8869-F28F-40A21F29D797}"/>
          </ac:spMkLst>
        </pc:spChg>
        <pc:spChg chg="mod">
          <ac:chgData name="Magdalena Sadłowska" userId="S::magdalena.sadlowska@extended.tools::35eaa336-4a38-4001-b14f-afc5bd723fbc" providerId="AD" clId="Web-{F4C3F4B7-002E-438C-9397-C9062ED14656}" dt="2023-07-10T13:16:06.505" v="34" actId="20577"/>
          <ac:spMkLst>
            <pc:docMk/>
            <pc:sldMk cId="3009237903" sldId="369"/>
            <ac:spMk id="10" creationId="{A7A083D6-D56B-6FF3-ED47-76039CFB8D19}"/>
          </ac:spMkLst>
        </pc:spChg>
      </pc:sldChg>
      <pc:sldChg chg="modSp">
        <pc:chgData name="Magdalena Sadłowska" userId="S::magdalena.sadlowska@extended.tools::35eaa336-4a38-4001-b14f-afc5bd723fbc" providerId="AD" clId="Web-{F4C3F4B7-002E-438C-9397-C9062ED14656}" dt="2023-07-10T13:16:22.537" v="38"/>
        <pc:sldMkLst>
          <pc:docMk/>
          <pc:sldMk cId="3094906807" sldId="370"/>
        </pc:sldMkLst>
        <pc:graphicFrameChg chg="mod modGraphic">
          <ac:chgData name="Magdalena Sadłowska" userId="S::magdalena.sadlowska@extended.tools::35eaa336-4a38-4001-b14f-afc5bd723fbc" providerId="AD" clId="Web-{F4C3F4B7-002E-438C-9397-C9062ED14656}" dt="2023-07-10T13:16:22.537" v="38"/>
          <ac:graphicFrameMkLst>
            <pc:docMk/>
            <pc:sldMk cId="3094906807" sldId="370"/>
            <ac:graphicFrameMk id="4" creationId="{C08A8449-C76E-F4CB-5171-E920D7B22117}"/>
          </ac:graphicFrameMkLst>
        </pc:graphicFrameChg>
      </pc:sldChg>
      <pc:sldChg chg="modSp">
        <pc:chgData name="Magdalena Sadłowska" userId="S::magdalena.sadlowska@extended.tools::35eaa336-4a38-4001-b14f-afc5bd723fbc" providerId="AD" clId="Web-{F4C3F4B7-002E-438C-9397-C9062ED14656}" dt="2023-07-10T13:15:15.597" v="28" actId="688"/>
        <pc:sldMkLst>
          <pc:docMk/>
          <pc:sldMk cId="814183083" sldId="1883"/>
        </pc:sldMkLst>
        <pc:picChg chg="mod">
          <ac:chgData name="Magdalena Sadłowska" userId="S::magdalena.sadlowska@extended.tools::35eaa336-4a38-4001-b14f-afc5bd723fbc" providerId="AD" clId="Web-{F4C3F4B7-002E-438C-9397-C9062ED14656}" dt="2023-07-10T13:15:15.597" v="28" actId="688"/>
          <ac:picMkLst>
            <pc:docMk/>
            <pc:sldMk cId="814183083" sldId="1883"/>
            <ac:picMk id="27" creationId="{AFC884C2-572E-9FF8-E539-6A2F4EB60FB1}"/>
          </ac:picMkLst>
        </pc:picChg>
      </pc:sldChg>
      <pc:sldChg chg="modSp">
        <pc:chgData name="Magdalena Sadłowska" userId="S::magdalena.sadlowska@extended.tools::35eaa336-4a38-4001-b14f-afc5bd723fbc" providerId="AD" clId="Web-{F4C3F4B7-002E-438C-9397-C9062ED14656}" dt="2023-07-10T13:17:21.226" v="39" actId="20577"/>
        <pc:sldMkLst>
          <pc:docMk/>
          <pc:sldMk cId="2495497347" sldId="1894"/>
        </pc:sldMkLst>
        <pc:spChg chg="mod">
          <ac:chgData name="Magdalena Sadłowska" userId="S::magdalena.sadlowska@extended.tools::35eaa336-4a38-4001-b14f-afc5bd723fbc" providerId="AD" clId="Web-{F4C3F4B7-002E-438C-9397-C9062ED14656}" dt="2023-07-10T13:17:21.226" v="39" actId="20577"/>
          <ac:spMkLst>
            <pc:docMk/>
            <pc:sldMk cId="2495497347" sldId="1894"/>
            <ac:spMk id="15" creationId="{C28C0175-F3FF-751A-CB87-CF9F39327357}"/>
          </ac:spMkLst>
        </pc:spChg>
      </pc:sldChg>
      <pc:sldChg chg="modSp">
        <pc:chgData name="Magdalena Sadłowska" userId="S::magdalena.sadlowska@extended.tools::35eaa336-4a38-4001-b14f-afc5bd723fbc" providerId="AD" clId="Web-{F4C3F4B7-002E-438C-9397-C9062ED14656}" dt="2023-07-10T13:18:48.103" v="42" actId="20577"/>
        <pc:sldMkLst>
          <pc:docMk/>
          <pc:sldMk cId="93561193" sldId="1919"/>
        </pc:sldMkLst>
        <pc:spChg chg="mod">
          <ac:chgData name="Magdalena Sadłowska" userId="S::magdalena.sadlowska@extended.tools::35eaa336-4a38-4001-b14f-afc5bd723fbc" providerId="AD" clId="Web-{F4C3F4B7-002E-438C-9397-C9062ED14656}" dt="2023-07-10T13:18:48.103" v="42" actId="20577"/>
          <ac:spMkLst>
            <pc:docMk/>
            <pc:sldMk cId="93561193" sldId="1919"/>
            <ac:spMk id="4" creationId="{C9FBD362-14D4-CBDA-7E4A-C994EDB33343}"/>
          </ac:spMkLst>
        </pc:spChg>
      </pc:sldChg>
      <pc:sldChg chg="modSp">
        <pc:chgData name="Magdalena Sadłowska" userId="S::magdalena.sadlowska@extended.tools::35eaa336-4a38-4001-b14f-afc5bd723fbc" providerId="AD" clId="Web-{F4C3F4B7-002E-438C-9397-C9062ED14656}" dt="2023-07-10T13:18:01.586" v="41" actId="20577"/>
        <pc:sldMkLst>
          <pc:docMk/>
          <pc:sldMk cId="2019178200" sldId="1925"/>
        </pc:sldMkLst>
        <pc:spChg chg="mod">
          <ac:chgData name="Magdalena Sadłowska" userId="S::magdalena.sadlowska@extended.tools::35eaa336-4a38-4001-b14f-afc5bd723fbc" providerId="AD" clId="Web-{F4C3F4B7-002E-438C-9397-C9062ED14656}" dt="2023-07-10T13:18:01.586" v="41" actId="20577"/>
          <ac:spMkLst>
            <pc:docMk/>
            <pc:sldMk cId="2019178200" sldId="1925"/>
            <ac:spMk id="3" creationId="{778DF4F2-E184-D926-3EF9-53C0EBC19C4E}"/>
          </ac:spMkLst>
        </pc:spChg>
      </pc:sldChg>
      <pc:sldChg chg="modSp">
        <pc:chgData name="Magdalena Sadłowska" userId="S::magdalena.sadlowska@extended.tools::35eaa336-4a38-4001-b14f-afc5bd723fbc" providerId="AD" clId="Web-{F4C3F4B7-002E-438C-9397-C9062ED14656}" dt="2023-07-10T13:13:44.626" v="18" actId="1076"/>
        <pc:sldMkLst>
          <pc:docMk/>
          <pc:sldMk cId="3431265920" sldId="1927"/>
        </pc:sldMkLst>
        <pc:spChg chg="mod">
          <ac:chgData name="Magdalena Sadłowska" userId="S::magdalena.sadlowska@extended.tools::35eaa336-4a38-4001-b14f-afc5bd723fbc" providerId="AD" clId="Web-{F4C3F4B7-002E-438C-9397-C9062ED14656}" dt="2023-07-10T13:13:39.407" v="17" actId="1076"/>
          <ac:spMkLst>
            <pc:docMk/>
            <pc:sldMk cId="3431265920" sldId="1927"/>
            <ac:spMk id="36" creationId="{C407A810-1DD2-3352-CE06-E73DDD98DB9C}"/>
          </ac:spMkLst>
        </pc:spChg>
        <pc:spChg chg="mod">
          <ac:chgData name="Magdalena Sadłowska" userId="S::magdalena.sadlowska@extended.tools::35eaa336-4a38-4001-b14f-afc5bd723fbc" providerId="AD" clId="Web-{F4C3F4B7-002E-438C-9397-C9062ED14656}" dt="2023-07-10T13:13:44.626" v="18" actId="1076"/>
          <ac:spMkLst>
            <pc:docMk/>
            <pc:sldMk cId="3431265920" sldId="1927"/>
            <ac:spMk id="37" creationId="{0EEC9BF5-86F1-0EBB-2EB8-F4B6A18220CE}"/>
          </ac:spMkLst>
        </pc:spChg>
        <pc:spChg chg="mod">
          <ac:chgData name="Magdalena Sadłowska" userId="S::magdalena.sadlowska@extended.tools::35eaa336-4a38-4001-b14f-afc5bd723fbc" providerId="AD" clId="Web-{F4C3F4B7-002E-438C-9397-C9062ED14656}" dt="2023-07-10T13:13:34.938" v="16" actId="1076"/>
          <ac:spMkLst>
            <pc:docMk/>
            <pc:sldMk cId="3431265920" sldId="1927"/>
            <ac:spMk id="40" creationId="{0E6597AB-2EA0-1A17-F29A-517753E7E6B1}"/>
          </ac:spMkLst>
        </pc:spChg>
      </pc:sldChg>
    </pc:docChg>
  </pc:docChgLst>
  <pc:docChgLst>
    <pc:chgData name="Gość" userId="S::urn:spo:anon#06f05a027f661ba652d1b4c1d77ce7c91a89db4efad44a702e1f5a4c66863523::" providerId="AD" clId="Web-{94D2468B-0919-7AF5-EDDF-ED9FF5476118}"/>
    <pc:docChg chg="modSld">
      <pc:chgData name="Gość" userId="S::urn:spo:anon#06f05a027f661ba652d1b4c1d77ce7c91a89db4efad44a702e1f5a4c66863523::" providerId="AD" clId="Web-{94D2468B-0919-7AF5-EDDF-ED9FF5476118}" dt="2023-07-10T14:30:48.594" v="87" actId="20577"/>
      <pc:docMkLst>
        <pc:docMk/>
      </pc:docMkLst>
      <pc:sldChg chg="modSp">
        <pc:chgData name="Gość" userId="S::urn:spo:anon#06f05a027f661ba652d1b4c1d77ce7c91a89db4efad44a702e1f5a4c66863523::" providerId="AD" clId="Web-{94D2468B-0919-7AF5-EDDF-ED9FF5476118}" dt="2023-07-10T14:27:26.103" v="60" actId="20577"/>
        <pc:sldMkLst>
          <pc:docMk/>
          <pc:sldMk cId="1453204296" sldId="273"/>
        </pc:sldMkLst>
        <pc:spChg chg="mod">
          <ac:chgData name="Gość" userId="S::urn:spo:anon#06f05a027f661ba652d1b4c1d77ce7c91a89db4efad44a702e1f5a4c66863523::" providerId="AD" clId="Web-{94D2468B-0919-7AF5-EDDF-ED9FF5476118}" dt="2023-07-10T14:27:22.634" v="56" actId="20577"/>
          <ac:spMkLst>
            <pc:docMk/>
            <pc:sldMk cId="1453204296" sldId="273"/>
            <ac:spMk id="3" creationId="{7FE8055E-2D92-41D6-A346-97BE5E75CCF6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27:26.103" v="60" actId="20577"/>
          <ac:spMkLst>
            <pc:docMk/>
            <pc:sldMk cId="1453204296" sldId="273"/>
            <ac:spMk id="4" creationId="{445B6D1F-414C-E4D0-5A88-4D31AD51B762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27:24.759" v="59" actId="20577"/>
          <ac:spMkLst>
            <pc:docMk/>
            <pc:sldMk cId="1453204296" sldId="273"/>
            <ac:spMk id="15" creationId="{9CFAC78E-2B08-321C-A2F8-86BE8A291968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27:24.087" v="58" actId="20577"/>
          <ac:spMkLst>
            <pc:docMk/>
            <pc:sldMk cId="1453204296" sldId="273"/>
            <ac:spMk id="17" creationId="{A9F21907-6E10-E000-30D8-22AA40B616E0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27:23.400" v="57" actId="20577"/>
          <ac:spMkLst>
            <pc:docMk/>
            <pc:sldMk cId="1453204296" sldId="273"/>
            <ac:spMk id="18" creationId="{3EA71318-2050-67F7-276B-FC0E101A5B78}"/>
          </ac:spMkLst>
        </pc:spChg>
      </pc:sldChg>
      <pc:sldChg chg="modSp">
        <pc:chgData name="Gość" userId="S::urn:spo:anon#06f05a027f661ba652d1b4c1d77ce7c91a89db4efad44a702e1f5a4c66863523::" providerId="AD" clId="Web-{94D2468B-0919-7AF5-EDDF-ED9FF5476118}" dt="2023-07-10T14:29:41.685" v="79" actId="20577"/>
        <pc:sldMkLst>
          <pc:docMk/>
          <pc:sldMk cId="2286967626" sldId="338"/>
        </pc:sldMkLst>
        <pc:spChg chg="mod">
          <ac:chgData name="Gość" userId="S::urn:spo:anon#06f05a027f661ba652d1b4c1d77ce7c91a89db4efad44a702e1f5a4c66863523::" providerId="AD" clId="Web-{94D2468B-0919-7AF5-EDDF-ED9FF5476118}" dt="2023-07-10T14:29:36.841" v="76" actId="20577"/>
          <ac:spMkLst>
            <pc:docMk/>
            <pc:sldMk cId="2286967626" sldId="338"/>
            <ac:spMk id="37" creationId="{60AC2ED7-D801-8416-700B-290B9E7145CF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29:21.497" v="68" actId="20577"/>
          <ac:spMkLst>
            <pc:docMk/>
            <pc:sldMk cId="2286967626" sldId="338"/>
            <ac:spMk id="41" creationId="{510FD191-3EE2-277B-934B-71E93F30E93F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29:14.591" v="64" actId="20577"/>
          <ac:spMkLst>
            <pc:docMk/>
            <pc:sldMk cId="2286967626" sldId="338"/>
            <ac:spMk id="44" creationId="{2FB77E92-64B2-E420-A943-AF5F302FDD09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29:41.685" v="79" actId="20577"/>
          <ac:spMkLst>
            <pc:docMk/>
            <pc:sldMk cId="2286967626" sldId="338"/>
            <ac:spMk id="47" creationId="{C7582C50-968B-0CB2-E838-5673F3E7838B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29:26.763" v="71" actId="20577"/>
          <ac:spMkLst>
            <pc:docMk/>
            <pc:sldMk cId="2286967626" sldId="338"/>
            <ac:spMk id="50" creationId="{3164778F-9253-B6F9-F024-E7F870B5347D}"/>
          </ac:spMkLst>
        </pc:spChg>
      </pc:sldChg>
      <pc:sldChg chg="modSp">
        <pc:chgData name="Gość" userId="S::urn:spo:anon#06f05a027f661ba652d1b4c1d77ce7c91a89db4efad44a702e1f5a4c66863523::" providerId="AD" clId="Web-{94D2468B-0919-7AF5-EDDF-ED9FF5476118}" dt="2023-07-10T14:26:31.101" v="50" actId="20577"/>
        <pc:sldMkLst>
          <pc:docMk/>
          <pc:sldMk cId="3276288796" sldId="348"/>
        </pc:sldMkLst>
        <pc:spChg chg="mod">
          <ac:chgData name="Gość" userId="S::urn:spo:anon#06f05a027f661ba652d1b4c1d77ce7c91a89db4efad44a702e1f5a4c66863523::" providerId="AD" clId="Web-{94D2468B-0919-7AF5-EDDF-ED9FF5476118}" dt="2023-07-10T14:26:23.726" v="44" actId="20577"/>
          <ac:spMkLst>
            <pc:docMk/>
            <pc:sldMk cId="3276288796" sldId="348"/>
            <ac:spMk id="5" creationId="{CDDED749-A1EE-1B6D-9507-FCCA55905807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26:16.507" v="41" actId="20577"/>
          <ac:spMkLst>
            <pc:docMk/>
            <pc:sldMk cId="3276288796" sldId="348"/>
            <ac:spMk id="14" creationId="{B0F7C17A-4DCF-C94C-B743-AD5D8D8098B0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26:31.101" v="50" actId="20577"/>
          <ac:spMkLst>
            <pc:docMk/>
            <pc:sldMk cId="3276288796" sldId="348"/>
            <ac:spMk id="18" creationId="{67570681-F3E7-870A-AE95-EE802EA70145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26:25.976" v="45" actId="20577"/>
          <ac:spMkLst>
            <pc:docMk/>
            <pc:sldMk cId="3276288796" sldId="348"/>
            <ac:spMk id="22" creationId="{C7081058-5B02-64E9-93CE-4244B2D13265}"/>
          </ac:spMkLst>
        </pc:spChg>
      </pc:sldChg>
      <pc:sldChg chg="modSp">
        <pc:chgData name="Gość" userId="S::urn:spo:anon#06f05a027f661ba652d1b4c1d77ce7c91a89db4efad44a702e1f5a4c66863523::" providerId="AD" clId="Web-{94D2468B-0919-7AF5-EDDF-ED9FF5476118}" dt="2023-07-10T14:22:11.249" v="21" actId="20577"/>
        <pc:sldMkLst>
          <pc:docMk/>
          <pc:sldMk cId="1387280030" sldId="354"/>
        </pc:sldMkLst>
        <pc:spChg chg="mod">
          <ac:chgData name="Gość" userId="S::urn:spo:anon#06f05a027f661ba652d1b4c1d77ce7c91a89db4efad44a702e1f5a4c66863523::" providerId="AD" clId="Web-{94D2468B-0919-7AF5-EDDF-ED9FF5476118}" dt="2023-07-10T14:22:01.233" v="13" actId="20577"/>
          <ac:spMkLst>
            <pc:docMk/>
            <pc:sldMk cId="1387280030" sldId="354"/>
            <ac:spMk id="16" creationId="{B72C5B93-3D2B-48B5-1EC1-DCAAE9AB940A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22:11.249" v="21" actId="20577"/>
          <ac:spMkLst>
            <pc:docMk/>
            <pc:sldMk cId="1387280030" sldId="354"/>
            <ac:spMk id="21" creationId="{641707C6-B791-43A9-6B1B-42BD9D9AEC8B}"/>
          </ac:spMkLst>
        </pc:spChg>
      </pc:sldChg>
      <pc:sldChg chg="modSp">
        <pc:chgData name="Gość" userId="S::urn:spo:anon#06f05a027f661ba652d1b4c1d77ce7c91a89db4efad44a702e1f5a4c66863523::" providerId="AD" clId="Web-{94D2468B-0919-7AF5-EDDF-ED9FF5476118}" dt="2023-07-10T14:30:27.390" v="85" actId="20577"/>
        <pc:sldMkLst>
          <pc:docMk/>
          <pc:sldMk cId="1126351708" sldId="357"/>
        </pc:sldMkLst>
        <pc:spChg chg="mod">
          <ac:chgData name="Gość" userId="S::urn:spo:anon#06f05a027f661ba652d1b4c1d77ce7c91a89db4efad44a702e1f5a4c66863523::" providerId="AD" clId="Web-{94D2468B-0919-7AF5-EDDF-ED9FF5476118}" dt="2023-07-10T14:30:27.390" v="85" actId="20577"/>
          <ac:spMkLst>
            <pc:docMk/>
            <pc:sldMk cId="1126351708" sldId="357"/>
            <ac:spMk id="2" creationId="{06F0AB30-B3D1-CC79-2793-C41356797A0F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30:18.218" v="80" actId="20577"/>
          <ac:spMkLst>
            <pc:docMk/>
            <pc:sldMk cId="1126351708" sldId="357"/>
            <ac:spMk id="36" creationId="{C407A810-1DD2-3352-CE06-E73DDD98DB9C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30:19.468" v="81" actId="20577"/>
          <ac:spMkLst>
            <pc:docMk/>
            <pc:sldMk cId="1126351708" sldId="357"/>
            <ac:spMk id="37" creationId="{0EEC9BF5-86F1-0EBB-2EB8-F4B6A18220CE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30:23.530" v="83" actId="20577"/>
          <ac:spMkLst>
            <pc:docMk/>
            <pc:sldMk cId="1126351708" sldId="357"/>
            <ac:spMk id="38" creationId="{5A211E79-73F8-CC55-8BD8-75F04CCC3953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30:25.749" v="84" actId="20577"/>
          <ac:spMkLst>
            <pc:docMk/>
            <pc:sldMk cId="1126351708" sldId="357"/>
            <ac:spMk id="39" creationId="{BACC2367-3150-D927-BEBF-610DA3F3EC01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30:21.046" v="82" actId="20577"/>
          <ac:spMkLst>
            <pc:docMk/>
            <pc:sldMk cId="1126351708" sldId="357"/>
            <ac:spMk id="40" creationId="{0E6597AB-2EA0-1A17-F29A-517753E7E6B1}"/>
          </ac:spMkLst>
        </pc:spChg>
      </pc:sldChg>
      <pc:sldChg chg="modSp">
        <pc:chgData name="Gość" userId="S::urn:spo:anon#06f05a027f661ba652d1b4c1d77ce7c91a89db4efad44a702e1f5a4c66863523::" providerId="AD" clId="Web-{94D2468B-0919-7AF5-EDDF-ED9FF5476118}" dt="2023-07-10T14:25:50.865" v="34" actId="20577"/>
        <pc:sldMkLst>
          <pc:docMk/>
          <pc:sldMk cId="468544885" sldId="1808"/>
        </pc:sldMkLst>
        <pc:spChg chg="mod">
          <ac:chgData name="Gość" userId="S::urn:spo:anon#06f05a027f661ba652d1b4c1d77ce7c91a89db4efad44a702e1f5a4c66863523::" providerId="AD" clId="Web-{94D2468B-0919-7AF5-EDDF-ED9FF5476118}" dt="2023-07-10T14:25:38.006" v="32" actId="20577"/>
          <ac:spMkLst>
            <pc:docMk/>
            <pc:sldMk cId="468544885" sldId="1808"/>
            <ac:spMk id="5" creationId="{DE7688B5-B7D2-3D27-FFE3-4F0574E4D843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25:50.865" v="34" actId="20577"/>
          <ac:spMkLst>
            <pc:docMk/>
            <pc:sldMk cId="468544885" sldId="1808"/>
            <ac:spMk id="8" creationId="{B2E3600E-61DA-6D1D-EB30-A626C9024F01}"/>
          </ac:spMkLst>
        </pc:spChg>
      </pc:sldChg>
      <pc:sldChg chg="modSp">
        <pc:chgData name="Gość" userId="S::urn:spo:anon#06f05a027f661ba652d1b4c1d77ce7c91a89db4efad44a702e1f5a4c66863523::" providerId="AD" clId="Web-{94D2468B-0919-7AF5-EDDF-ED9FF5476118}" dt="2023-07-10T14:25:33.177" v="31" actId="20577"/>
        <pc:sldMkLst>
          <pc:docMk/>
          <pc:sldMk cId="239219303" sldId="1876"/>
        </pc:sldMkLst>
        <pc:spChg chg="mod">
          <ac:chgData name="Gość" userId="S::urn:spo:anon#06f05a027f661ba652d1b4c1d77ce7c91a89db4efad44a702e1f5a4c66863523::" providerId="AD" clId="Web-{94D2468B-0919-7AF5-EDDF-ED9FF5476118}" dt="2023-07-10T14:25:33.177" v="31" actId="20577"/>
          <ac:spMkLst>
            <pc:docMk/>
            <pc:sldMk cId="239219303" sldId="1876"/>
            <ac:spMk id="3" creationId="{D9317855-46DE-DB04-3558-B3B613B92338}"/>
          </ac:spMkLst>
        </pc:spChg>
      </pc:sldChg>
      <pc:sldChg chg="modSp">
        <pc:chgData name="Gość" userId="S::urn:spo:anon#06f05a027f661ba652d1b4c1d77ce7c91a89db4efad44a702e1f5a4c66863523::" providerId="AD" clId="Web-{94D2468B-0919-7AF5-EDDF-ED9FF5476118}" dt="2023-07-10T14:22:28.500" v="24" actId="20577"/>
        <pc:sldMkLst>
          <pc:docMk/>
          <pc:sldMk cId="387918633" sldId="1878"/>
        </pc:sldMkLst>
        <pc:spChg chg="mod">
          <ac:chgData name="Gość" userId="S::urn:spo:anon#06f05a027f661ba652d1b4c1d77ce7c91a89db4efad44a702e1f5a4c66863523::" providerId="AD" clId="Web-{94D2468B-0919-7AF5-EDDF-ED9FF5476118}" dt="2023-07-10T14:22:25.203" v="22" actId="20577"/>
          <ac:spMkLst>
            <pc:docMk/>
            <pc:sldMk cId="387918633" sldId="1878"/>
            <ac:spMk id="4" creationId="{445B6D1F-414C-E4D0-5A88-4D31AD51B762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22:26.812" v="23" actId="20577"/>
          <ac:spMkLst>
            <pc:docMk/>
            <pc:sldMk cId="387918633" sldId="1878"/>
            <ac:spMk id="15" creationId="{9CFAC78E-2B08-321C-A2F8-86BE8A291968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22:28.500" v="24" actId="20577"/>
          <ac:spMkLst>
            <pc:docMk/>
            <pc:sldMk cId="387918633" sldId="1878"/>
            <ac:spMk id="17" creationId="{A9F21907-6E10-E000-30D8-22AA40B616E0}"/>
          </ac:spMkLst>
        </pc:spChg>
        <pc:spChg chg="mod">
          <ac:chgData name="Gość" userId="S::urn:spo:anon#06f05a027f661ba652d1b4c1d77ce7c91a89db4efad44a702e1f5a4c66863523::" providerId="AD" clId="Web-{94D2468B-0919-7AF5-EDDF-ED9FF5476118}" dt="2023-07-10T14:10:21.383" v="5" actId="20577"/>
          <ac:spMkLst>
            <pc:docMk/>
            <pc:sldMk cId="387918633" sldId="1878"/>
            <ac:spMk id="18" creationId="{3EA71318-2050-67F7-276B-FC0E101A5B78}"/>
          </ac:spMkLst>
        </pc:spChg>
      </pc:sldChg>
      <pc:sldChg chg="modSp">
        <pc:chgData name="Gość" userId="S::urn:spo:anon#06f05a027f661ba652d1b4c1d77ce7c91a89db4efad44a702e1f5a4c66863523::" providerId="AD" clId="Web-{94D2468B-0919-7AF5-EDDF-ED9FF5476118}" dt="2023-07-10T14:30:48.594" v="87" actId="20577"/>
        <pc:sldMkLst>
          <pc:docMk/>
          <pc:sldMk cId="814183083" sldId="1883"/>
        </pc:sldMkLst>
        <pc:spChg chg="mod">
          <ac:chgData name="Gość" userId="S::urn:spo:anon#06f05a027f661ba652d1b4c1d77ce7c91a89db4efad44a702e1f5a4c66863523::" providerId="AD" clId="Web-{94D2468B-0919-7AF5-EDDF-ED9FF5476118}" dt="2023-07-10T14:30:48.594" v="87" actId="20577"/>
          <ac:spMkLst>
            <pc:docMk/>
            <pc:sldMk cId="814183083" sldId="1883"/>
            <ac:spMk id="9" creationId="{E10F6600-E063-9B98-E953-F219910F86F5}"/>
          </ac:spMkLst>
        </pc:spChg>
      </pc:sldChg>
      <pc:sldChg chg="modSp">
        <pc:chgData name="Gość" userId="S::urn:spo:anon#06f05a027f661ba652d1b4c1d77ce7c91a89db4efad44a702e1f5a4c66863523::" providerId="AD" clId="Web-{94D2468B-0919-7AF5-EDDF-ED9FF5476118}" dt="2023-07-10T14:29:00.559" v="61" actId="20577"/>
        <pc:sldMkLst>
          <pc:docMk/>
          <pc:sldMk cId="1756601685" sldId="1928"/>
        </pc:sldMkLst>
        <pc:spChg chg="mod">
          <ac:chgData name="Gość" userId="S::urn:spo:anon#06f05a027f661ba652d1b4c1d77ce7c91a89db4efad44a702e1f5a4c66863523::" providerId="AD" clId="Web-{94D2468B-0919-7AF5-EDDF-ED9FF5476118}" dt="2023-07-10T14:29:00.559" v="61" actId="20577"/>
          <ac:spMkLst>
            <pc:docMk/>
            <pc:sldMk cId="1756601685" sldId="1928"/>
            <ac:spMk id="9" creationId="{6A898C3B-D8A6-A4A3-0732-00EDB3D904E4}"/>
          </ac:spMkLst>
        </pc:spChg>
      </pc:sldChg>
    </pc:docChg>
  </pc:docChgLst>
  <pc:docChgLst>
    <pc:chgData name="Khrystyna Yatsyna" userId="e6954dd7-6c9e-43c8-bd42-ff8c4ce5393f" providerId="ADAL" clId="{CCA68BF1-21CE-4FDA-B422-BFD854ED1B88}"/>
    <pc:docChg chg="undo redo custSel addSld delSld modSld sldOrd">
      <pc:chgData name="Khrystyna Yatsyna" userId="e6954dd7-6c9e-43c8-bd42-ff8c4ce5393f" providerId="ADAL" clId="{CCA68BF1-21CE-4FDA-B422-BFD854ED1B88}" dt="2023-07-10T14:31:30.711" v="3022"/>
      <pc:docMkLst>
        <pc:docMk/>
      </pc:docMkLst>
      <pc:sldChg chg="mod modShow">
        <pc:chgData name="Khrystyna Yatsyna" userId="e6954dd7-6c9e-43c8-bd42-ff8c4ce5393f" providerId="ADAL" clId="{CCA68BF1-21CE-4FDA-B422-BFD854ED1B88}" dt="2023-07-06T14:26:39.363" v="727" actId="729"/>
        <pc:sldMkLst>
          <pc:docMk/>
          <pc:sldMk cId="642057947" sldId="264"/>
        </pc:sldMkLst>
      </pc:sldChg>
      <pc:sldChg chg="addSp delSp modSp mod modShow">
        <pc:chgData name="Khrystyna Yatsyna" userId="e6954dd7-6c9e-43c8-bd42-ff8c4ce5393f" providerId="ADAL" clId="{CCA68BF1-21CE-4FDA-B422-BFD854ED1B88}" dt="2023-07-06T14:18:39.268" v="584" actId="729"/>
        <pc:sldMkLst>
          <pc:docMk/>
          <pc:sldMk cId="109324952" sldId="265"/>
        </pc:sldMkLst>
        <pc:spChg chg="add del mod">
          <ac:chgData name="Khrystyna Yatsyna" userId="e6954dd7-6c9e-43c8-bd42-ff8c4ce5393f" providerId="ADAL" clId="{CCA68BF1-21CE-4FDA-B422-BFD854ED1B88}" dt="2023-07-05T15:00:51.811" v="370"/>
          <ac:spMkLst>
            <pc:docMk/>
            <pc:sldMk cId="109324952" sldId="265"/>
            <ac:spMk id="6" creationId="{269C2B4E-6D52-5944-81A1-BA5D1950B68E}"/>
          </ac:spMkLst>
        </pc:spChg>
        <pc:spChg chg="add mod">
          <ac:chgData name="Khrystyna Yatsyna" userId="e6954dd7-6c9e-43c8-bd42-ff8c4ce5393f" providerId="ADAL" clId="{CCA68BF1-21CE-4FDA-B422-BFD854ED1B88}" dt="2023-07-05T15:01:06.671" v="373" actId="164"/>
          <ac:spMkLst>
            <pc:docMk/>
            <pc:sldMk cId="109324952" sldId="265"/>
            <ac:spMk id="7" creationId="{5C6695F5-1905-3BDA-960C-E245C7C38099}"/>
          </ac:spMkLst>
        </pc:spChg>
        <pc:spChg chg="add mod">
          <ac:chgData name="Khrystyna Yatsyna" userId="e6954dd7-6c9e-43c8-bd42-ff8c4ce5393f" providerId="ADAL" clId="{CCA68BF1-21CE-4FDA-B422-BFD854ED1B88}" dt="2023-07-05T15:01:06.671" v="373" actId="164"/>
          <ac:spMkLst>
            <pc:docMk/>
            <pc:sldMk cId="109324952" sldId="265"/>
            <ac:spMk id="8" creationId="{DB6FF97B-8979-0E70-F872-F2EA8ED70F77}"/>
          </ac:spMkLst>
        </pc:spChg>
        <pc:spChg chg="del mod topLvl">
          <ac:chgData name="Khrystyna Yatsyna" userId="e6954dd7-6c9e-43c8-bd42-ff8c4ce5393f" providerId="ADAL" clId="{CCA68BF1-21CE-4FDA-B422-BFD854ED1B88}" dt="2023-07-05T15:01:34.413" v="385" actId="478"/>
          <ac:spMkLst>
            <pc:docMk/>
            <pc:sldMk cId="109324952" sldId="265"/>
            <ac:spMk id="15" creationId="{6F078C1A-6D82-468D-B636-65BAC94FA5B0}"/>
          </ac:spMkLst>
        </pc:spChg>
        <pc:grpChg chg="del mod">
          <ac:chgData name="Khrystyna Yatsyna" userId="e6954dd7-6c9e-43c8-bd42-ff8c4ce5393f" providerId="ADAL" clId="{CCA68BF1-21CE-4FDA-B422-BFD854ED1B88}" dt="2023-07-05T15:01:26.548" v="383" actId="165"/>
          <ac:grpSpMkLst>
            <pc:docMk/>
            <pc:sldMk cId="109324952" sldId="265"/>
            <ac:grpSpMk id="3" creationId="{8561483D-AFA3-4405-8C16-7364E9B7725F}"/>
          </ac:grpSpMkLst>
        </pc:grpChg>
        <pc:grpChg chg="add mod ord">
          <ac:chgData name="Khrystyna Yatsyna" userId="e6954dd7-6c9e-43c8-bd42-ff8c4ce5393f" providerId="ADAL" clId="{CCA68BF1-21CE-4FDA-B422-BFD854ED1B88}" dt="2023-07-05T15:01:41.105" v="388" actId="167"/>
          <ac:grpSpMkLst>
            <pc:docMk/>
            <pc:sldMk cId="109324952" sldId="265"/>
            <ac:grpSpMk id="9" creationId="{44B6160E-6E35-1E45-880F-D412B0F7D7EC}"/>
          </ac:grpSpMkLst>
        </pc:grpChg>
        <pc:picChg chg="mod topLvl">
          <ac:chgData name="Khrystyna Yatsyna" userId="e6954dd7-6c9e-43c8-bd42-ff8c4ce5393f" providerId="ADAL" clId="{CCA68BF1-21CE-4FDA-B422-BFD854ED1B88}" dt="2023-07-06T14:15:42.596" v="511" actId="1076"/>
          <ac:picMkLst>
            <pc:docMk/>
            <pc:sldMk cId="109324952" sldId="265"/>
            <ac:picMk id="4" creationId="{A48EA58B-EE61-4903-A0AF-A51E7B0B99E1}"/>
          </ac:picMkLst>
        </pc:picChg>
        <pc:picChg chg="mod">
          <ac:chgData name="Khrystyna Yatsyna" userId="e6954dd7-6c9e-43c8-bd42-ff8c4ce5393f" providerId="ADAL" clId="{CCA68BF1-21CE-4FDA-B422-BFD854ED1B88}" dt="2023-07-06T14:14:36.145" v="494" actId="1076"/>
          <ac:picMkLst>
            <pc:docMk/>
            <pc:sldMk cId="109324952" sldId="265"/>
            <ac:picMk id="11" creationId="{AB494C92-EBDA-49E6-BB01-2739251ED82B}"/>
          </ac:picMkLst>
        </pc:picChg>
      </pc:sldChg>
      <pc:sldChg chg="mod modShow">
        <pc:chgData name="Khrystyna Yatsyna" userId="e6954dd7-6c9e-43c8-bd42-ff8c4ce5393f" providerId="ADAL" clId="{CCA68BF1-21CE-4FDA-B422-BFD854ED1B88}" dt="2023-07-06T14:20:46.729" v="616" actId="729"/>
        <pc:sldMkLst>
          <pc:docMk/>
          <pc:sldMk cId="2674194283" sldId="266"/>
        </pc:sldMkLst>
      </pc:sldChg>
      <pc:sldChg chg="delSp modSp mod modShow">
        <pc:chgData name="Khrystyna Yatsyna" userId="e6954dd7-6c9e-43c8-bd42-ff8c4ce5393f" providerId="ADAL" clId="{CCA68BF1-21CE-4FDA-B422-BFD854ED1B88}" dt="2023-07-06T14:23:18.968" v="677" actId="729"/>
        <pc:sldMkLst>
          <pc:docMk/>
          <pc:sldMk cId="3326027289" sldId="267"/>
        </pc:sldMkLst>
        <pc:spChg chg="mod topLvl">
          <ac:chgData name="Khrystyna Yatsyna" userId="e6954dd7-6c9e-43c8-bd42-ff8c4ce5393f" providerId="ADAL" clId="{CCA68BF1-21CE-4FDA-B422-BFD854ED1B88}" dt="2023-07-06T14:20:54.531" v="617" actId="165"/>
          <ac:spMkLst>
            <pc:docMk/>
            <pc:sldMk cId="3326027289" sldId="267"/>
            <ac:spMk id="10" creationId="{08131028-03A6-4AA8-AFBC-7691A720CD51}"/>
          </ac:spMkLst>
        </pc:spChg>
        <pc:grpChg chg="del">
          <ac:chgData name="Khrystyna Yatsyna" userId="e6954dd7-6c9e-43c8-bd42-ff8c4ce5393f" providerId="ADAL" clId="{CCA68BF1-21CE-4FDA-B422-BFD854ED1B88}" dt="2023-07-06T14:20:54.531" v="617" actId="165"/>
          <ac:grpSpMkLst>
            <pc:docMk/>
            <pc:sldMk cId="3326027289" sldId="267"/>
            <ac:grpSpMk id="3" creationId="{6F942B93-E2BE-4C35-9ADB-BE503B3C3C41}"/>
          </ac:grpSpMkLst>
        </pc:grpChg>
        <pc:picChg chg="mod topLvl">
          <ac:chgData name="Khrystyna Yatsyna" userId="e6954dd7-6c9e-43c8-bd42-ff8c4ce5393f" providerId="ADAL" clId="{CCA68BF1-21CE-4FDA-B422-BFD854ED1B88}" dt="2023-07-06T14:20:54.531" v="617" actId="165"/>
          <ac:picMkLst>
            <pc:docMk/>
            <pc:sldMk cId="3326027289" sldId="267"/>
            <ac:picMk id="13" creationId="{5AA55007-A3E5-4839-86F1-B99390283434}"/>
          </ac:picMkLst>
        </pc:picChg>
      </pc:sldChg>
      <pc:sldChg chg="del">
        <pc:chgData name="Khrystyna Yatsyna" userId="e6954dd7-6c9e-43c8-bd42-ff8c4ce5393f" providerId="ADAL" clId="{CCA68BF1-21CE-4FDA-B422-BFD854ED1B88}" dt="2023-07-06T14:53:24.292" v="1235" actId="47"/>
        <pc:sldMkLst>
          <pc:docMk/>
          <pc:sldMk cId="1397188146" sldId="270"/>
        </pc:sldMkLst>
      </pc:sldChg>
      <pc:sldChg chg="addSp modSp mod ord">
        <pc:chgData name="Khrystyna Yatsyna" userId="e6954dd7-6c9e-43c8-bd42-ff8c4ce5393f" providerId="ADAL" clId="{CCA68BF1-21CE-4FDA-B422-BFD854ED1B88}" dt="2023-07-10T11:02:07.014" v="1973"/>
        <pc:sldMkLst>
          <pc:docMk/>
          <pc:sldMk cId="1453204296" sldId="273"/>
        </pc:sldMkLst>
        <pc:spChg chg="add mod">
          <ac:chgData name="Khrystyna Yatsyna" userId="e6954dd7-6c9e-43c8-bd42-ff8c4ce5393f" providerId="ADAL" clId="{CCA68BF1-21CE-4FDA-B422-BFD854ED1B88}" dt="2023-07-07T09:49:44.850" v="1651" actId="1076"/>
          <ac:spMkLst>
            <pc:docMk/>
            <pc:sldMk cId="1453204296" sldId="273"/>
            <ac:spMk id="3" creationId="{7FE8055E-2D92-41D6-A346-97BE5E75CCF6}"/>
          </ac:spMkLst>
        </pc:spChg>
        <pc:spChg chg="mod">
          <ac:chgData name="Khrystyna Yatsyna" userId="e6954dd7-6c9e-43c8-bd42-ff8c4ce5393f" providerId="ADAL" clId="{CCA68BF1-21CE-4FDA-B422-BFD854ED1B88}" dt="2023-07-07T09:49:15.574" v="1632" actId="404"/>
          <ac:spMkLst>
            <pc:docMk/>
            <pc:sldMk cId="1453204296" sldId="273"/>
            <ac:spMk id="4" creationId="{445B6D1F-414C-E4D0-5A88-4D31AD51B762}"/>
          </ac:spMkLst>
        </pc:spChg>
        <pc:spChg chg="mod">
          <ac:chgData name="Khrystyna Yatsyna" userId="e6954dd7-6c9e-43c8-bd42-ff8c4ce5393f" providerId="ADAL" clId="{CCA68BF1-21CE-4FDA-B422-BFD854ED1B88}" dt="2023-07-07T09:49:15.574" v="1632" actId="404"/>
          <ac:spMkLst>
            <pc:docMk/>
            <pc:sldMk cId="1453204296" sldId="273"/>
            <ac:spMk id="15" creationId="{9CFAC78E-2B08-321C-A2F8-86BE8A291968}"/>
          </ac:spMkLst>
        </pc:spChg>
        <pc:spChg chg="mod">
          <ac:chgData name="Khrystyna Yatsyna" userId="e6954dd7-6c9e-43c8-bd42-ff8c4ce5393f" providerId="ADAL" clId="{CCA68BF1-21CE-4FDA-B422-BFD854ED1B88}" dt="2023-07-07T09:49:10.175" v="1631" actId="14100"/>
          <ac:spMkLst>
            <pc:docMk/>
            <pc:sldMk cId="1453204296" sldId="273"/>
            <ac:spMk id="17" creationId="{A9F21907-6E10-E000-30D8-22AA40B616E0}"/>
          </ac:spMkLst>
        </pc:spChg>
        <pc:spChg chg="mod">
          <ac:chgData name="Khrystyna Yatsyna" userId="e6954dd7-6c9e-43c8-bd42-ff8c4ce5393f" providerId="ADAL" clId="{CCA68BF1-21CE-4FDA-B422-BFD854ED1B88}" dt="2023-07-07T09:49:15.574" v="1632" actId="404"/>
          <ac:spMkLst>
            <pc:docMk/>
            <pc:sldMk cId="1453204296" sldId="273"/>
            <ac:spMk id="18" creationId="{3EA71318-2050-67F7-276B-FC0E101A5B78}"/>
          </ac:spMkLst>
        </pc:spChg>
        <pc:picChg chg="add mod">
          <ac:chgData name="Khrystyna Yatsyna" userId="e6954dd7-6c9e-43c8-bd42-ff8c4ce5393f" providerId="ADAL" clId="{CCA68BF1-21CE-4FDA-B422-BFD854ED1B88}" dt="2023-07-07T09:48:26.423" v="1567" actId="1076"/>
          <ac:picMkLst>
            <pc:docMk/>
            <pc:sldMk cId="1453204296" sldId="273"/>
            <ac:picMk id="6" creationId="{D16A4452-1788-6566-C3CA-811AB4393EF1}"/>
          </ac:picMkLst>
        </pc:picChg>
        <pc:picChg chg="mod">
          <ac:chgData name="Khrystyna Yatsyna" userId="e6954dd7-6c9e-43c8-bd42-ff8c4ce5393f" providerId="ADAL" clId="{CCA68BF1-21CE-4FDA-B422-BFD854ED1B88}" dt="2023-07-07T09:48:17.786" v="1565" actId="1076"/>
          <ac:picMkLst>
            <pc:docMk/>
            <pc:sldMk cId="1453204296" sldId="273"/>
            <ac:picMk id="10" creationId="{4D5EE453-FB4E-FFDD-C7CA-327B8CD5891F}"/>
          </ac:picMkLst>
        </pc:picChg>
        <pc:picChg chg="mod">
          <ac:chgData name="Khrystyna Yatsyna" userId="e6954dd7-6c9e-43c8-bd42-ff8c4ce5393f" providerId="ADAL" clId="{CCA68BF1-21CE-4FDA-B422-BFD854ED1B88}" dt="2023-07-07T09:48:17.786" v="1565" actId="1076"/>
          <ac:picMkLst>
            <pc:docMk/>
            <pc:sldMk cId="1453204296" sldId="273"/>
            <ac:picMk id="11" creationId="{ACDBAE8E-BFBE-86E5-691B-1A4D2C4DB5B8}"/>
          </ac:picMkLst>
        </pc:picChg>
        <pc:picChg chg="mod">
          <ac:chgData name="Khrystyna Yatsyna" userId="e6954dd7-6c9e-43c8-bd42-ff8c4ce5393f" providerId="ADAL" clId="{CCA68BF1-21CE-4FDA-B422-BFD854ED1B88}" dt="2023-07-07T09:48:17.786" v="1565" actId="1076"/>
          <ac:picMkLst>
            <pc:docMk/>
            <pc:sldMk cId="1453204296" sldId="273"/>
            <ac:picMk id="12" creationId="{DE2D6E27-442B-399D-C14A-1C5771F22A55}"/>
          </ac:picMkLst>
        </pc:picChg>
        <pc:picChg chg="mod">
          <ac:chgData name="Khrystyna Yatsyna" userId="e6954dd7-6c9e-43c8-bd42-ff8c4ce5393f" providerId="ADAL" clId="{CCA68BF1-21CE-4FDA-B422-BFD854ED1B88}" dt="2023-07-07T09:48:17.786" v="1565" actId="1076"/>
          <ac:picMkLst>
            <pc:docMk/>
            <pc:sldMk cId="1453204296" sldId="273"/>
            <ac:picMk id="13" creationId="{778BA34A-DCE4-196F-76CF-B01B14FFFB0E}"/>
          </ac:picMkLst>
        </pc:picChg>
      </pc:sldChg>
      <pc:sldChg chg="add del mod modShow">
        <pc:chgData name="Khrystyna Yatsyna" userId="e6954dd7-6c9e-43c8-bd42-ff8c4ce5393f" providerId="ADAL" clId="{CCA68BF1-21CE-4FDA-B422-BFD854ED1B88}" dt="2023-07-05T14:54:39.717" v="309" actId="729"/>
        <pc:sldMkLst>
          <pc:docMk/>
          <pc:sldMk cId="3522097157" sldId="317"/>
        </pc:sldMkLst>
      </pc:sldChg>
      <pc:sldChg chg="mod modShow">
        <pc:chgData name="Khrystyna Yatsyna" userId="e6954dd7-6c9e-43c8-bd42-ff8c4ce5393f" providerId="ADAL" clId="{CCA68BF1-21CE-4FDA-B422-BFD854ED1B88}" dt="2023-07-05T14:54:42.833" v="310" actId="729"/>
        <pc:sldMkLst>
          <pc:docMk/>
          <pc:sldMk cId="489219330" sldId="318"/>
        </pc:sldMkLst>
      </pc:sldChg>
      <pc:sldChg chg="mod modShow">
        <pc:chgData name="Khrystyna Yatsyna" userId="e6954dd7-6c9e-43c8-bd42-ff8c4ce5393f" providerId="ADAL" clId="{CCA68BF1-21CE-4FDA-B422-BFD854ED1B88}" dt="2023-07-05T14:54:45.150" v="311" actId="729"/>
        <pc:sldMkLst>
          <pc:docMk/>
          <pc:sldMk cId="2300659471" sldId="319"/>
        </pc:sldMkLst>
      </pc:sldChg>
      <pc:sldChg chg="ord">
        <pc:chgData name="Khrystyna Yatsyna" userId="e6954dd7-6c9e-43c8-bd42-ff8c4ce5393f" providerId="ADAL" clId="{CCA68BF1-21CE-4FDA-B422-BFD854ED1B88}" dt="2023-07-10T12:25:26.751" v="2856"/>
        <pc:sldMkLst>
          <pc:docMk/>
          <pc:sldMk cId="3276288796" sldId="348"/>
        </pc:sldMkLst>
      </pc:sldChg>
      <pc:sldChg chg="del">
        <pc:chgData name="Khrystyna Yatsyna" userId="e6954dd7-6c9e-43c8-bd42-ff8c4ce5393f" providerId="ADAL" clId="{CCA68BF1-21CE-4FDA-B422-BFD854ED1B88}" dt="2023-07-06T15:01:41.864" v="1273" actId="47"/>
        <pc:sldMkLst>
          <pc:docMk/>
          <pc:sldMk cId="4189010010" sldId="350"/>
        </pc:sldMkLst>
      </pc:sldChg>
      <pc:sldChg chg="addSp delSp modSp mod ord">
        <pc:chgData name="Khrystyna Yatsyna" userId="e6954dd7-6c9e-43c8-bd42-ff8c4ce5393f" providerId="ADAL" clId="{CCA68BF1-21CE-4FDA-B422-BFD854ED1B88}" dt="2023-07-10T14:29:36.370" v="3019"/>
        <pc:sldMkLst>
          <pc:docMk/>
          <pc:sldMk cId="1323764224" sldId="351"/>
        </pc:sldMkLst>
        <pc:spChg chg="del">
          <ac:chgData name="Khrystyna Yatsyna" userId="e6954dd7-6c9e-43c8-bd42-ff8c4ce5393f" providerId="ADAL" clId="{CCA68BF1-21CE-4FDA-B422-BFD854ED1B88}" dt="2023-07-10T14:29:33.838" v="3017" actId="478"/>
          <ac:spMkLst>
            <pc:docMk/>
            <pc:sldMk cId="1323764224" sldId="351"/>
            <ac:spMk id="4" creationId="{445B6D1F-414C-E4D0-5A88-4D31AD51B762}"/>
          </ac:spMkLst>
        </pc:spChg>
        <pc:spChg chg="del">
          <ac:chgData name="Khrystyna Yatsyna" userId="e6954dd7-6c9e-43c8-bd42-ff8c4ce5393f" providerId="ADAL" clId="{CCA68BF1-21CE-4FDA-B422-BFD854ED1B88}" dt="2023-07-10T14:29:36.069" v="3018" actId="478"/>
          <ac:spMkLst>
            <pc:docMk/>
            <pc:sldMk cId="1323764224" sldId="351"/>
            <ac:spMk id="15" creationId="{9CFAC78E-2B08-321C-A2F8-86BE8A291968}"/>
          </ac:spMkLst>
        </pc:spChg>
        <pc:spChg chg="del">
          <ac:chgData name="Khrystyna Yatsyna" userId="e6954dd7-6c9e-43c8-bd42-ff8c4ce5393f" providerId="ADAL" clId="{CCA68BF1-21CE-4FDA-B422-BFD854ED1B88}" dt="2023-07-10T14:29:33.838" v="3017" actId="478"/>
          <ac:spMkLst>
            <pc:docMk/>
            <pc:sldMk cId="1323764224" sldId="351"/>
            <ac:spMk id="18" creationId="{3EA71318-2050-67F7-276B-FC0E101A5B78}"/>
          </ac:spMkLst>
        </pc:spChg>
        <pc:picChg chg="add mod">
          <ac:chgData name="Khrystyna Yatsyna" userId="e6954dd7-6c9e-43c8-bd42-ff8c4ce5393f" providerId="ADAL" clId="{CCA68BF1-21CE-4FDA-B422-BFD854ED1B88}" dt="2023-07-10T14:29:36.370" v="3019"/>
          <ac:picMkLst>
            <pc:docMk/>
            <pc:sldMk cId="1323764224" sldId="351"/>
            <ac:picMk id="3" creationId="{91E1EBA8-1EEA-AF89-CB09-62C8F268D65F}"/>
          </ac:picMkLst>
        </pc:picChg>
        <pc:picChg chg="del">
          <ac:chgData name="Khrystyna Yatsyna" userId="e6954dd7-6c9e-43c8-bd42-ff8c4ce5393f" providerId="ADAL" clId="{CCA68BF1-21CE-4FDA-B422-BFD854ED1B88}" dt="2023-07-10T14:29:33.838" v="3017" actId="478"/>
          <ac:picMkLst>
            <pc:docMk/>
            <pc:sldMk cId="1323764224" sldId="351"/>
            <ac:picMk id="8" creationId="{C5B9F51C-6223-5377-3BA6-AC63D41DAB48}"/>
          </ac:picMkLst>
        </pc:picChg>
        <pc:picChg chg="del">
          <ac:chgData name="Khrystyna Yatsyna" userId="e6954dd7-6c9e-43c8-bd42-ff8c4ce5393f" providerId="ADAL" clId="{CCA68BF1-21CE-4FDA-B422-BFD854ED1B88}" dt="2023-07-10T14:29:33.838" v="3017" actId="478"/>
          <ac:picMkLst>
            <pc:docMk/>
            <pc:sldMk cId="1323764224" sldId="351"/>
            <ac:picMk id="11" creationId="{5B075321-6D65-C42F-AA7F-460DAF1351E4}"/>
          </ac:picMkLst>
        </pc:picChg>
        <pc:picChg chg="del">
          <ac:chgData name="Khrystyna Yatsyna" userId="e6954dd7-6c9e-43c8-bd42-ff8c4ce5393f" providerId="ADAL" clId="{CCA68BF1-21CE-4FDA-B422-BFD854ED1B88}" dt="2023-07-10T14:29:33.838" v="3017" actId="478"/>
          <ac:picMkLst>
            <pc:docMk/>
            <pc:sldMk cId="1323764224" sldId="351"/>
            <ac:picMk id="13" creationId="{2BF1C7D5-778F-40EA-39CD-D2A1604D1888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10T12:30:56.975" v="2904" actId="404"/>
        <pc:sldMkLst>
          <pc:docMk/>
          <pc:sldMk cId="1123999511" sldId="352"/>
        </pc:sldMkLst>
        <pc:spChg chg="add del mod">
          <ac:chgData name="Khrystyna Yatsyna" userId="e6954dd7-6c9e-43c8-bd42-ff8c4ce5393f" providerId="ADAL" clId="{CCA68BF1-21CE-4FDA-B422-BFD854ED1B88}" dt="2023-07-10T11:55:43.887" v="2529" actId="478"/>
          <ac:spMkLst>
            <pc:docMk/>
            <pc:sldMk cId="1123999511" sldId="352"/>
            <ac:spMk id="2" creationId="{EC6207B9-6D23-2C0D-2D3E-A3227319BB23}"/>
          </ac:spMkLst>
        </pc:spChg>
        <pc:spChg chg="mod">
          <ac:chgData name="Khrystyna Yatsyna" userId="e6954dd7-6c9e-43c8-bd42-ff8c4ce5393f" providerId="ADAL" clId="{CCA68BF1-21CE-4FDA-B422-BFD854ED1B88}" dt="2023-07-10T12:30:56.975" v="2904" actId="404"/>
          <ac:spMkLst>
            <pc:docMk/>
            <pc:sldMk cId="1123999511" sldId="352"/>
            <ac:spMk id="3" creationId="{778DF4F2-E184-D926-3EF9-53C0EBC19C4E}"/>
          </ac:spMkLst>
        </pc:spChg>
        <pc:spChg chg="mod">
          <ac:chgData name="Khrystyna Yatsyna" userId="e6954dd7-6c9e-43c8-bd42-ff8c4ce5393f" providerId="ADAL" clId="{CCA68BF1-21CE-4FDA-B422-BFD854ED1B88}" dt="2023-07-10T11:56:27.620" v="2548" actId="14100"/>
          <ac:spMkLst>
            <pc:docMk/>
            <pc:sldMk cId="1123999511" sldId="352"/>
            <ac:spMk id="10" creationId="{9CB41F54-D442-871D-BFC3-C4D6CE5A2E1F}"/>
          </ac:spMkLst>
        </pc:spChg>
        <pc:spChg chg="mod topLvl">
          <ac:chgData name="Khrystyna Yatsyna" userId="e6954dd7-6c9e-43c8-bd42-ff8c4ce5393f" providerId="ADAL" clId="{CCA68BF1-21CE-4FDA-B422-BFD854ED1B88}" dt="2023-07-10T11:56:43.875" v="2549" actId="164"/>
          <ac:spMkLst>
            <pc:docMk/>
            <pc:sldMk cId="1123999511" sldId="352"/>
            <ac:spMk id="172" creationId="{EC48291D-E129-6466-C53A-3B0D3A4A9FC5}"/>
          </ac:spMkLst>
        </pc:spChg>
        <pc:spChg chg="mod topLvl">
          <ac:chgData name="Khrystyna Yatsyna" userId="e6954dd7-6c9e-43c8-bd42-ff8c4ce5393f" providerId="ADAL" clId="{CCA68BF1-21CE-4FDA-B422-BFD854ED1B88}" dt="2023-07-10T11:56:43.875" v="2549" actId="164"/>
          <ac:spMkLst>
            <pc:docMk/>
            <pc:sldMk cId="1123999511" sldId="352"/>
            <ac:spMk id="173" creationId="{E3255479-ABA6-B711-26B9-7F25CEE15798}"/>
          </ac:spMkLst>
        </pc:spChg>
        <pc:spChg chg="mod topLvl">
          <ac:chgData name="Khrystyna Yatsyna" userId="e6954dd7-6c9e-43c8-bd42-ff8c4ce5393f" providerId="ADAL" clId="{CCA68BF1-21CE-4FDA-B422-BFD854ED1B88}" dt="2023-07-10T11:56:43.875" v="2549" actId="164"/>
          <ac:spMkLst>
            <pc:docMk/>
            <pc:sldMk cId="1123999511" sldId="352"/>
            <ac:spMk id="174" creationId="{A9BE4E39-A208-9CDA-A294-10F3F12DE831}"/>
          </ac:spMkLst>
        </pc:spChg>
        <pc:spChg chg="mod topLvl">
          <ac:chgData name="Khrystyna Yatsyna" userId="e6954dd7-6c9e-43c8-bd42-ff8c4ce5393f" providerId="ADAL" clId="{CCA68BF1-21CE-4FDA-B422-BFD854ED1B88}" dt="2023-07-10T11:56:43.875" v="2549" actId="164"/>
          <ac:spMkLst>
            <pc:docMk/>
            <pc:sldMk cId="1123999511" sldId="352"/>
            <ac:spMk id="175" creationId="{74E2C82D-5ACA-47A2-6E3C-DBC1B5374CAE}"/>
          </ac:spMkLst>
        </pc:spChg>
        <pc:spChg chg="mod topLvl">
          <ac:chgData name="Khrystyna Yatsyna" userId="e6954dd7-6c9e-43c8-bd42-ff8c4ce5393f" providerId="ADAL" clId="{CCA68BF1-21CE-4FDA-B422-BFD854ED1B88}" dt="2023-07-10T11:56:50.634" v="2550" actId="164"/>
          <ac:spMkLst>
            <pc:docMk/>
            <pc:sldMk cId="1123999511" sldId="352"/>
            <ac:spMk id="179" creationId="{258F91DB-9F3B-294D-0D0A-76C29346A31A}"/>
          </ac:spMkLst>
        </pc:spChg>
        <pc:spChg chg="mod topLvl">
          <ac:chgData name="Khrystyna Yatsyna" userId="e6954dd7-6c9e-43c8-bd42-ff8c4ce5393f" providerId="ADAL" clId="{CCA68BF1-21CE-4FDA-B422-BFD854ED1B88}" dt="2023-07-10T11:56:50.634" v="2550" actId="164"/>
          <ac:spMkLst>
            <pc:docMk/>
            <pc:sldMk cId="1123999511" sldId="352"/>
            <ac:spMk id="180" creationId="{87C1517D-E3DE-1FBE-FD55-E5C4AEB3CC95}"/>
          </ac:spMkLst>
        </pc:spChg>
        <pc:spChg chg="mod topLvl">
          <ac:chgData name="Khrystyna Yatsyna" userId="e6954dd7-6c9e-43c8-bd42-ff8c4ce5393f" providerId="ADAL" clId="{CCA68BF1-21CE-4FDA-B422-BFD854ED1B88}" dt="2023-07-10T11:56:50.634" v="2550" actId="164"/>
          <ac:spMkLst>
            <pc:docMk/>
            <pc:sldMk cId="1123999511" sldId="352"/>
            <ac:spMk id="181" creationId="{1062C25A-E927-414D-4017-66F15FC89E41}"/>
          </ac:spMkLst>
        </pc:spChg>
        <pc:spChg chg="mod topLvl">
          <ac:chgData name="Khrystyna Yatsyna" userId="e6954dd7-6c9e-43c8-bd42-ff8c4ce5393f" providerId="ADAL" clId="{CCA68BF1-21CE-4FDA-B422-BFD854ED1B88}" dt="2023-07-10T11:56:50.634" v="2550" actId="164"/>
          <ac:spMkLst>
            <pc:docMk/>
            <pc:sldMk cId="1123999511" sldId="352"/>
            <ac:spMk id="182" creationId="{209DD3C5-4FE5-FE45-DBD4-B20E487B65F9}"/>
          </ac:spMkLst>
        </pc:spChg>
        <pc:spChg chg="mod topLvl">
          <ac:chgData name="Khrystyna Yatsyna" userId="e6954dd7-6c9e-43c8-bd42-ff8c4ce5393f" providerId="ADAL" clId="{CCA68BF1-21CE-4FDA-B422-BFD854ED1B88}" dt="2023-07-10T11:56:58.350" v="2551" actId="164"/>
          <ac:spMkLst>
            <pc:docMk/>
            <pc:sldMk cId="1123999511" sldId="352"/>
            <ac:spMk id="193" creationId="{0C5F1DB6-1594-F7AF-6393-F9D6089BAE2B}"/>
          </ac:spMkLst>
        </pc:spChg>
        <pc:spChg chg="mod topLvl">
          <ac:chgData name="Khrystyna Yatsyna" userId="e6954dd7-6c9e-43c8-bd42-ff8c4ce5393f" providerId="ADAL" clId="{CCA68BF1-21CE-4FDA-B422-BFD854ED1B88}" dt="2023-07-10T11:56:58.350" v="2551" actId="164"/>
          <ac:spMkLst>
            <pc:docMk/>
            <pc:sldMk cId="1123999511" sldId="352"/>
            <ac:spMk id="194" creationId="{6E18F3B6-3150-A2E4-3DCE-71DF83E72E0C}"/>
          </ac:spMkLst>
        </pc:spChg>
        <pc:spChg chg="mod topLvl">
          <ac:chgData name="Khrystyna Yatsyna" userId="e6954dd7-6c9e-43c8-bd42-ff8c4ce5393f" providerId="ADAL" clId="{CCA68BF1-21CE-4FDA-B422-BFD854ED1B88}" dt="2023-07-10T11:56:58.350" v="2551" actId="164"/>
          <ac:spMkLst>
            <pc:docMk/>
            <pc:sldMk cId="1123999511" sldId="352"/>
            <ac:spMk id="195" creationId="{FC966909-78C5-FBEF-0CA7-A68E7623A821}"/>
          </ac:spMkLst>
        </pc:spChg>
        <pc:spChg chg="mod topLvl">
          <ac:chgData name="Khrystyna Yatsyna" userId="e6954dd7-6c9e-43c8-bd42-ff8c4ce5393f" providerId="ADAL" clId="{CCA68BF1-21CE-4FDA-B422-BFD854ED1B88}" dt="2023-07-10T11:56:58.350" v="2551" actId="164"/>
          <ac:spMkLst>
            <pc:docMk/>
            <pc:sldMk cId="1123999511" sldId="352"/>
            <ac:spMk id="196" creationId="{5DBCF287-8FF3-C6E5-6C34-8043BE5DE801}"/>
          </ac:spMkLst>
        </pc:spChg>
        <pc:spChg chg="mod topLvl">
          <ac:chgData name="Khrystyna Yatsyna" userId="e6954dd7-6c9e-43c8-bd42-ff8c4ce5393f" providerId="ADAL" clId="{CCA68BF1-21CE-4FDA-B422-BFD854ED1B88}" dt="2023-07-10T11:57:04.456" v="2552" actId="164"/>
          <ac:spMkLst>
            <pc:docMk/>
            <pc:sldMk cId="1123999511" sldId="352"/>
            <ac:spMk id="200" creationId="{48A23934-76DD-917A-F164-B2114ABB4634}"/>
          </ac:spMkLst>
        </pc:spChg>
        <pc:spChg chg="mod topLvl">
          <ac:chgData name="Khrystyna Yatsyna" userId="e6954dd7-6c9e-43c8-bd42-ff8c4ce5393f" providerId="ADAL" clId="{CCA68BF1-21CE-4FDA-B422-BFD854ED1B88}" dt="2023-07-10T11:57:04.456" v="2552" actId="164"/>
          <ac:spMkLst>
            <pc:docMk/>
            <pc:sldMk cId="1123999511" sldId="352"/>
            <ac:spMk id="201" creationId="{B52698A3-AB2D-5131-A654-6173DE504C75}"/>
          </ac:spMkLst>
        </pc:spChg>
        <pc:spChg chg="mod topLvl">
          <ac:chgData name="Khrystyna Yatsyna" userId="e6954dd7-6c9e-43c8-bd42-ff8c4ce5393f" providerId="ADAL" clId="{CCA68BF1-21CE-4FDA-B422-BFD854ED1B88}" dt="2023-07-10T11:58:29.722" v="2573" actId="1035"/>
          <ac:spMkLst>
            <pc:docMk/>
            <pc:sldMk cId="1123999511" sldId="352"/>
            <ac:spMk id="202" creationId="{EE531E31-5647-C0C2-D48F-0C3E68529338}"/>
          </ac:spMkLst>
        </pc:spChg>
        <pc:spChg chg="mod topLvl">
          <ac:chgData name="Khrystyna Yatsyna" userId="e6954dd7-6c9e-43c8-bd42-ff8c4ce5393f" providerId="ADAL" clId="{CCA68BF1-21CE-4FDA-B422-BFD854ED1B88}" dt="2023-07-10T11:57:04.456" v="2552" actId="164"/>
          <ac:spMkLst>
            <pc:docMk/>
            <pc:sldMk cId="1123999511" sldId="352"/>
            <ac:spMk id="203" creationId="{99F55AD5-3EDF-D386-4255-C4E4E4FEBB9F}"/>
          </ac:spMkLst>
        </pc:spChg>
        <pc:spChg chg="mod topLvl">
          <ac:chgData name="Khrystyna Yatsyna" userId="e6954dd7-6c9e-43c8-bd42-ff8c4ce5393f" providerId="ADAL" clId="{CCA68BF1-21CE-4FDA-B422-BFD854ED1B88}" dt="2023-07-10T11:57:09.438" v="2553" actId="164"/>
          <ac:spMkLst>
            <pc:docMk/>
            <pc:sldMk cId="1123999511" sldId="352"/>
            <ac:spMk id="207" creationId="{C7E95FB5-6DFE-B3C9-4695-391F0DE57647}"/>
          </ac:spMkLst>
        </pc:spChg>
        <pc:spChg chg="mod topLvl">
          <ac:chgData name="Khrystyna Yatsyna" userId="e6954dd7-6c9e-43c8-bd42-ff8c4ce5393f" providerId="ADAL" clId="{CCA68BF1-21CE-4FDA-B422-BFD854ED1B88}" dt="2023-07-10T11:57:09.438" v="2553" actId="164"/>
          <ac:spMkLst>
            <pc:docMk/>
            <pc:sldMk cId="1123999511" sldId="352"/>
            <ac:spMk id="208" creationId="{39495393-1C3C-691A-416F-CE6A9C07E223}"/>
          </ac:spMkLst>
        </pc:spChg>
        <pc:spChg chg="mod topLvl">
          <ac:chgData name="Khrystyna Yatsyna" userId="e6954dd7-6c9e-43c8-bd42-ff8c4ce5393f" providerId="ADAL" clId="{CCA68BF1-21CE-4FDA-B422-BFD854ED1B88}" dt="2023-07-10T11:57:09.438" v="2553" actId="164"/>
          <ac:spMkLst>
            <pc:docMk/>
            <pc:sldMk cId="1123999511" sldId="352"/>
            <ac:spMk id="209" creationId="{A4C0DA91-CA1C-4E33-53D6-370C3F6492A2}"/>
          </ac:spMkLst>
        </pc:spChg>
        <pc:spChg chg="mod topLvl">
          <ac:chgData name="Khrystyna Yatsyna" userId="e6954dd7-6c9e-43c8-bd42-ff8c4ce5393f" providerId="ADAL" clId="{CCA68BF1-21CE-4FDA-B422-BFD854ED1B88}" dt="2023-07-10T11:57:09.438" v="2553" actId="164"/>
          <ac:spMkLst>
            <pc:docMk/>
            <pc:sldMk cId="1123999511" sldId="352"/>
            <ac:spMk id="210" creationId="{62361915-B37C-A4BE-8C0C-9CA462112935}"/>
          </ac:spMkLst>
        </pc:spChg>
        <pc:spChg chg="mod topLvl">
          <ac:chgData name="Khrystyna Yatsyna" userId="e6954dd7-6c9e-43c8-bd42-ff8c4ce5393f" providerId="ADAL" clId="{CCA68BF1-21CE-4FDA-B422-BFD854ED1B88}" dt="2023-07-10T11:57:17.958" v="2554" actId="164"/>
          <ac:spMkLst>
            <pc:docMk/>
            <pc:sldMk cId="1123999511" sldId="352"/>
            <ac:spMk id="214" creationId="{5D091DD8-4D07-9B9C-7FD7-868CDB917762}"/>
          </ac:spMkLst>
        </pc:spChg>
        <pc:spChg chg="mod topLvl">
          <ac:chgData name="Khrystyna Yatsyna" userId="e6954dd7-6c9e-43c8-bd42-ff8c4ce5393f" providerId="ADAL" clId="{CCA68BF1-21CE-4FDA-B422-BFD854ED1B88}" dt="2023-07-10T11:57:17.958" v="2554" actId="164"/>
          <ac:spMkLst>
            <pc:docMk/>
            <pc:sldMk cId="1123999511" sldId="352"/>
            <ac:spMk id="215" creationId="{3506A1D1-0265-A63C-75F9-34E8A413B0CD}"/>
          </ac:spMkLst>
        </pc:spChg>
        <pc:spChg chg="mod topLvl">
          <ac:chgData name="Khrystyna Yatsyna" userId="e6954dd7-6c9e-43c8-bd42-ff8c4ce5393f" providerId="ADAL" clId="{CCA68BF1-21CE-4FDA-B422-BFD854ED1B88}" dt="2023-07-10T11:57:17.958" v="2554" actId="164"/>
          <ac:spMkLst>
            <pc:docMk/>
            <pc:sldMk cId="1123999511" sldId="352"/>
            <ac:spMk id="216" creationId="{9FF61647-807E-2602-9C3B-E28F75010229}"/>
          </ac:spMkLst>
        </pc:spChg>
        <pc:spChg chg="mod topLvl">
          <ac:chgData name="Khrystyna Yatsyna" userId="e6954dd7-6c9e-43c8-bd42-ff8c4ce5393f" providerId="ADAL" clId="{CCA68BF1-21CE-4FDA-B422-BFD854ED1B88}" dt="2023-07-10T11:57:17.958" v="2554" actId="164"/>
          <ac:spMkLst>
            <pc:docMk/>
            <pc:sldMk cId="1123999511" sldId="352"/>
            <ac:spMk id="217" creationId="{59C9DD81-CD66-5937-A3F6-10DF5A6A7BEF}"/>
          </ac:spMkLst>
        </pc:spChg>
        <pc:spChg chg="mod topLvl">
          <ac:chgData name="Khrystyna Yatsyna" userId="e6954dd7-6c9e-43c8-bd42-ff8c4ce5393f" providerId="ADAL" clId="{CCA68BF1-21CE-4FDA-B422-BFD854ED1B88}" dt="2023-07-10T11:57:22.697" v="2555" actId="164"/>
          <ac:spMkLst>
            <pc:docMk/>
            <pc:sldMk cId="1123999511" sldId="352"/>
            <ac:spMk id="228" creationId="{695E0F53-F5EA-1418-1B7D-E15E40971674}"/>
          </ac:spMkLst>
        </pc:spChg>
        <pc:spChg chg="mod topLvl">
          <ac:chgData name="Khrystyna Yatsyna" userId="e6954dd7-6c9e-43c8-bd42-ff8c4ce5393f" providerId="ADAL" clId="{CCA68BF1-21CE-4FDA-B422-BFD854ED1B88}" dt="2023-07-10T11:57:22.697" v="2555" actId="164"/>
          <ac:spMkLst>
            <pc:docMk/>
            <pc:sldMk cId="1123999511" sldId="352"/>
            <ac:spMk id="229" creationId="{BEA44E68-BACC-D203-C4C2-171773DC5AF2}"/>
          </ac:spMkLst>
        </pc:spChg>
        <pc:spChg chg="mod topLvl">
          <ac:chgData name="Khrystyna Yatsyna" userId="e6954dd7-6c9e-43c8-bd42-ff8c4ce5393f" providerId="ADAL" clId="{CCA68BF1-21CE-4FDA-B422-BFD854ED1B88}" dt="2023-07-10T11:57:22.697" v="2555" actId="164"/>
          <ac:spMkLst>
            <pc:docMk/>
            <pc:sldMk cId="1123999511" sldId="352"/>
            <ac:spMk id="230" creationId="{B5AD1493-BE92-FF20-4046-A4D71ADBF832}"/>
          </ac:spMkLst>
        </pc:spChg>
        <pc:spChg chg="mod topLvl">
          <ac:chgData name="Khrystyna Yatsyna" userId="e6954dd7-6c9e-43c8-bd42-ff8c4ce5393f" providerId="ADAL" clId="{CCA68BF1-21CE-4FDA-B422-BFD854ED1B88}" dt="2023-07-10T11:57:22.697" v="2555" actId="164"/>
          <ac:spMkLst>
            <pc:docMk/>
            <pc:sldMk cId="1123999511" sldId="352"/>
            <ac:spMk id="231" creationId="{21B6F9C3-EDD1-3CC4-2386-5A65FB8E3531}"/>
          </ac:spMkLst>
        </pc:spChg>
        <pc:spChg chg="mod topLvl">
          <ac:chgData name="Khrystyna Yatsyna" userId="e6954dd7-6c9e-43c8-bd42-ff8c4ce5393f" providerId="ADAL" clId="{CCA68BF1-21CE-4FDA-B422-BFD854ED1B88}" dt="2023-07-10T11:57:28.223" v="2556" actId="164"/>
          <ac:spMkLst>
            <pc:docMk/>
            <pc:sldMk cId="1123999511" sldId="352"/>
            <ac:spMk id="235" creationId="{1E0BFD9F-C680-9640-AEAF-01EA67004CA0}"/>
          </ac:spMkLst>
        </pc:spChg>
        <pc:spChg chg="mod topLvl">
          <ac:chgData name="Khrystyna Yatsyna" userId="e6954dd7-6c9e-43c8-bd42-ff8c4ce5393f" providerId="ADAL" clId="{CCA68BF1-21CE-4FDA-B422-BFD854ED1B88}" dt="2023-07-10T11:57:28.223" v="2556" actId="164"/>
          <ac:spMkLst>
            <pc:docMk/>
            <pc:sldMk cId="1123999511" sldId="352"/>
            <ac:spMk id="236" creationId="{50611044-BEF8-D0B0-A2F9-62BAC912DB3B}"/>
          </ac:spMkLst>
        </pc:spChg>
        <pc:spChg chg="mod topLvl">
          <ac:chgData name="Khrystyna Yatsyna" userId="e6954dd7-6c9e-43c8-bd42-ff8c4ce5393f" providerId="ADAL" clId="{CCA68BF1-21CE-4FDA-B422-BFD854ED1B88}" dt="2023-07-10T11:58:29.722" v="2573" actId="1035"/>
          <ac:spMkLst>
            <pc:docMk/>
            <pc:sldMk cId="1123999511" sldId="352"/>
            <ac:spMk id="237" creationId="{144C0C72-2144-1644-2EEC-AA1FFA82BF91}"/>
          </ac:spMkLst>
        </pc:spChg>
        <pc:spChg chg="mod topLvl">
          <ac:chgData name="Khrystyna Yatsyna" userId="e6954dd7-6c9e-43c8-bd42-ff8c4ce5393f" providerId="ADAL" clId="{CCA68BF1-21CE-4FDA-B422-BFD854ED1B88}" dt="2023-07-10T11:57:28.223" v="2556" actId="164"/>
          <ac:spMkLst>
            <pc:docMk/>
            <pc:sldMk cId="1123999511" sldId="352"/>
            <ac:spMk id="238" creationId="{25260129-2400-9138-8EBD-6FC4C8B3B281}"/>
          </ac:spMkLst>
        </pc:spChg>
        <pc:spChg chg="mod topLvl">
          <ac:chgData name="Khrystyna Yatsyna" userId="e6954dd7-6c9e-43c8-bd42-ff8c4ce5393f" providerId="ADAL" clId="{CCA68BF1-21CE-4FDA-B422-BFD854ED1B88}" dt="2023-07-10T11:57:33.936" v="2557" actId="164"/>
          <ac:spMkLst>
            <pc:docMk/>
            <pc:sldMk cId="1123999511" sldId="352"/>
            <ac:spMk id="368" creationId="{D15E4495-509D-DF0B-54BA-FBA1F729CE57}"/>
          </ac:spMkLst>
        </pc:spChg>
        <pc:spChg chg="mod topLvl">
          <ac:chgData name="Khrystyna Yatsyna" userId="e6954dd7-6c9e-43c8-bd42-ff8c4ce5393f" providerId="ADAL" clId="{CCA68BF1-21CE-4FDA-B422-BFD854ED1B88}" dt="2023-07-10T11:57:33.936" v="2557" actId="164"/>
          <ac:spMkLst>
            <pc:docMk/>
            <pc:sldMk cId="1123999511" sldId="352"/>
            <ac:spMk id="369" creationId="{9971A5CB-A12F-44F4-B498-1EA4AC5A7FF7}"/>
          </ac:spMkLst>
        </pc:spChg>
        <pc:spChg chg="mod topLvl">
          <ac:chgData name="Khrystyna Yatsyna" userId="e6954dd7-6c9e-43c8-bd42-ff8c4ce5393f" providerId="ADAL" clId="{CCA68BF1-21CE-4FDA-B422-BFD854ED1B88}" dt="2023-07-10T11:57:33.936" v="2557" actId="164"/>
          <ac:spMkLst>
            <pc:docMk/>
            <pc:sldMk cId="1123999511" sldId="352"/>
            <ac:spMk id="370" creationId="{FB739988-D682-28D3-152E-98B4F2F6F954}"/>
          </ac:spMkLst>
        </pc:spChg>
        <pc:spChg chg="mod topLvl">
          <ac:chgData name="Khrystyna Yatsyna" userId="e6954dd7-6c9e-43c8-bd42-ff8c4ce5393f" providerId="ADAL" clId="{CCA68BF1-21CE-4FDA-B422-BFD854ED1B88}" dt="2023-07-10T11:57:33.936" v="2557" actId="164"/>
          <ac:spMkLst>
            <pc:docMk/>
            <pc:sldMk cId="1123999511" sldId="352"/>
            <ac:spMk id="371" creationId="{5820CCF8-8F83-C508-5B8F-203029C36018}"/>
          </ac:spMkLst>
        </pc:spChg>
        <pc:spChg chg="mod topLvl">
          <ac:chgData name="Khrystyna Yatsyna" userId="e6954dd7-6c9e-43c8-bd42-ff8c4ce5393f" providerId="ADAL" clId="{CCA68BF1-21CE-4FDA-B422-BFD854ED1B88}" dt="2023-07-10T11:57:40.505" v="2558" actId="164"/>
          <ac:spMkLst>
            <pc:docMk/>
            <pc:sldMk cId="1123999511" sldId="352"/>
            <ac:spMk id="375" creationId="{01A9D301-119E-93A7-0CA3-6DE74F382A29}"/>
          </ac:spMkLst>
        </pc:spChg>
        <pc:spChg chg="mod topLvl">
          <ac:chgData name="Khrystyna Yatsyna" userId="e6954dd7-6c9e-43c8-bd42-ff8c4ce5393f" providerId="ADAL" clId="{CCA68BF1-21CE-4FDA-B422-BFD854ED1B88}" dt="2023-07-10T11:57:40.505" v="2558" actId="164"/>
          <ac:spMkLst>
            <pc:docMk/>
            <pc:sldMk cId="1123999511" sldId="352"/>
            <ac:spMk id="376" creationId="{2C147C08-FD1C-F34E-5BAF-B50939A30D13}"/>
          </ac:spMkLst>
        </pc:spChg>
        <pc:spChg chg="mod topLvl">
          <ac:chgData name="Khrystyna Yatsyna" userId="e6954dd7-6c9e-43c8-bd42-ff8c4ce5393f" providerId="ADAL" clId="{CCA68BF1-21CE-4FDA-B422-BFD854ED1B88}" dt="2023-07-10T11:57:40.505" v="2558" actId="164"/>
          <ac:spMkLst>
            <pc:docMk/>
            <pc:sldMk cId="1123999511" sldId="352"/>
            <ac:spMk id="377" creationId="{D3FADA71-C050-C549-47D4-053DE572D41E}"/>
          </ac:spMkLst>
        </pc:spChg>
        <pc:spChg chg="mod topLvl">
          <ac:chgData name="Khrystyna Yatsyna" userId="e6954dd7-6c9e-43c8-bd42-ff8c4ce5393f" providerId="ADAL" clId="{CCA68BF1-21CE-4FDA-B422-BFD854ED1B88}" dt="2023-07-10T11:57:40.505" v="2558" actId="164"/>
          <ac:spMkLst>
            <pc:docMk/>
            <pc:sldMk cId="1123999511" sldId="352"/>
            <ac:spMk id="378" creationId="{A7707AD6-47E3-A870-B6B8-2F716EDBDBCF}"/>
          </ac:spMkLst>
        </pc:spChg>
        <pc:spChg chg="mod topLvl">
          <ac:chgData name="Khrystyna Yatsyna" userId="e6954dd7-6c9e-43c8-bd42-ff8c4ce5393f" providerId="ADAL" clId="{CCA68BF1-21CE-4FDA-B422-BFD854ED1B88}" dt="2023-07-10T11:57:45.337" v="2559" actId="164"/>
          <ac:spMkLst>
            <pc:docMk/>
            <pc:sldMk cId="1123999511" sldId="352"/>
            <ac:spMk id="382" creationId="{8D733872-6228-0DD1-8BB1-0A7D3C666B32}"/>
          </ac:spMkLst>
        </pc:spChg>
        <pc:spChg chg="mod topLvl">
          <ac:chgData name="Khrystyna Yatsyna" userId="e6954dd7-6c9e-43c8-bd42-ff8c4ce5393f" providerId="ADAL" clId="{CCA68BF1-21CE-4FDA-B422-BFD854ED1B88}" dt="2023-07-10T11:57:45.337" v="2559" actId="164"/>
          <ac:spMkLst>
            <pc:docMk/>
            <pc:sldMk cId="1123999511" sldId="352"/>
            <ac:spMk id="383" creationId="{DEB0AC02-03D8-0923-8B6E-FA12819F751F}"/>
          </ac:spMkLst>
        </pc:spChg>
        <pc:spChg chg="mod topLvl">
          <ac:chgData name="Khrystyna Yatsyna" userId="e6954dd7-6c9e-43c8-bd42-ff8c4ce5393f" providerId="ADAL" clId="{CCA68BF1-21CE-4FDA-B422-BFD854ED1B88}" dt="2023-07-10T11:58:29.722" v="2573" actId="1035"/>
          <ac:spMkLst>
            <pc:docMk/>
            <pc:sldMk cId="1123999511" sldId="352"/>
            <ac:spMk id="384" creationId="{E4DEFDBE-C3F0-F1A5-5EF1-5BA64D7DBAAA}"/>
          </ac:spMkLst>
        </pc:spChg>
        <pc:spChg chg="mod topLvl">
          <ac:chgData name="Khrystyna Yatsyna" userId="e6954dd7-6c9e-43c8-bd42-ff8c4ce5393f" providerId="ADAL" clId="{CCA68BF1-21CE-4FDA-B422-BFD854ED1B88}" dt="2023-07-10T11:57:45.337" v="2559" actId="164"/>
          <ac:spMkLst>
            <pc:docMk/>
            <pc:sldMk cId="1123999511" sldId="352"/>
            <ac:spMk id="385" creationId="{B114D522-6884-4A65-2A5F-1651527F6AAB}"/>
          </ac:spMkLst>
        </pc:spChg>
        <pc:spChg chg="mod topLvl">
          <ac:chgData name="Khrystyna Yatsyna" userId="e6954dd7-6c9e-43c8-bd42-ff8c4ce5393f" providerId="ADAL" clId="{CCA68BF1-21CE-4FDA-B422-BFD854ED1B88}" dt="2023-07-10T11:57:54.874" v="2562" actId="164"/>
          <ac:spMkLst>
            <pc:docMk/>
            <pc:sldMk cId="1123999511" sldId="352"/>
            <ac:spMk id="389" creationId="{C2C70E3C-D941-E6E8-5A89-48C61C3F922E}"/>
          </ac:spMkLst>
        </pc:spChg>
        <pc:spChg chg="mod topLvl">
          <ac:chgData name="Khrystyna Yatsyna" userId="e6954dd7-6c9e-43c8-bd42-ff8c4ce5393f" providerId="ADAL" clId="{CCA68BF1-21CE-4FDA-B422-BFD854ED1B88}" dt="2023-07-10T11:57:54.874" v="2562" actId="164"/>
          <ac:spMkLst>
            <pc:docMk/>
            <pc:sldMk cId="1123999511" sldId="352"/>
            <ac:spMk id="390" creationId="{2D7CE57D-01E7-6BF8-2693-8FC94533306D}"/>
          </ac:spMkLst>
        </pc:spChg>
        <pc:spChg chg="mod topLvl">
          <ac:chgData name="Khrystyna Yatsyna" userId="e6954dd7-6c9e-43c8-bd42-ff8c4ce5393f" providerId="ADAL" clId="{CCA68BF1-21CE-4FDA-B422-BFD854ED1B88}" dt="2023-07-10T11:57:54.874" v="2562" actId="164"/>
          <ac:spMkLst>
            <pc:docMk/>
            <pc:sldMk cId="1123999511" sldId="352"/>
            <ac:spMk id="391" creationId="{B0BF6318-1B90-8C5A-00D5-E3BA8C221E77}"/>
          </ac:spMkLst>
        </pc:spChg>
        <pc:spChg chg="mod topLvl">
          <ac:chgData name="Khrystyna Yatsyna" userId="e6954dd7-6c9e-43c8-bd42-ff8c4ce5393f" providerId="ADAL" clId="{CCA68BF1-21CE-4FDA-B422-BFD854ED1B88}" dt="2023-07-10T11:57:54.874" v="2562" actId="164"/>
          <ac:spMkLst>
            <pc:docMk/>
            <pc:sldMk cId="1123999511" sldId="352"/>
            <ac:spMk id="392" creationId="{E804DC73-A41B-6FDA-EC57-F8B4BFFCABE7}"/>
          </ac:spMkLst>
        </pc:spChg>
        <pc:spChg chg="mod topLvl">
          <ac:chgData name="Khrystyna Yatsyna" userId="e6954dd7-6c9e-43c8-bd42-ff8c4ce5393f" providerId="ADAL" clId="{CCA68BF1-21CE-4FDA-B422-BFD854ED1B88}" dt="2023-07-10T11:57:59.354" v="2563" actId="164"/>
          <ac:spMkLst>
            <pc:docMk/>
            <pc:sldMk cId="1123999511" sldId="352"/>
            <ac:spMk id="396" creationId="{7D87732F-8DC6-28E1-B50B-54B44AB9876B}"/>
          </ac:spMkLst>
        </pc:spChg>
        <pc:spChg chg="mod topLvl">
          <ac:chgData name="Khrystyna Yatsyna" userId="e6954dd7-6c9e-43c8-bd42-ff8c4ce5393f" providerId="ADAL" clId="{CCA68BF1-21CE-4FDA-B422-BFD854ED1B88}" dt="2023-07-10T11:57:59.354" v="2563" actId="164"/>
          <ac:spMkLst>
            <pc:docMk/>
            <pc:sldMk cId="1123999511" sldId="352"/>
            <ac:spMk id="397" creationId="{F0A600FC-FD17-F9A0-7661-A9BEB1440D2F}"/>
          </ac:spMkLst>
        </pc:spChg>
        <pc:spChg chg="mod topLvl">
          <ac:chgData name="Khrystyna Yatsyna" userId="e6954dd7-6c9e-43c8-bd42-ff8c4ce5393f" providerId="ADAL" clId="{CCA68BF1-21CE-4FDA-B422-BFD854ED1B88}" dt="2023-07-10T11:57:59.354" v="2563" actId="164"/>
          <ac:spMkLst>
            <pc:docMk/>
            <pc:sldMk cId="1123999511" sldId="352"/>
            <ac:spMk id="398" creationId="{BE404307-DCB1-1D78-0A37-22CB52A24B03}"/>
          </ac:spMkLst>
        </pc:spChg>
        <pc:spChg chg="mod topLvl">
          <ac:chgData name="Khrystyna Yatsyna" userId="e6954dd7-6c9e-43c8-bd42-ff8c4ce5393f" providerId="ADAL" clId="{CCA68BF1-21CE-4FDA-B422-BFD854ED1B88}" dt="2023-07-10T11:57:59.354" v="2563" actId="164"/>
          <ac:spMkLst>
            <pc:docMk/>
            <pc:sldMk cId="1123999511" sldId="352"/>
            <ac:spMk id="399" creationId="{B195E042-DB8D-7BFC-2A0B-5C2107B0B072}"/>
          </ac:spMkLst>
        </pc:spChg>
        <pc:spChg chg="mod topLvl">
          <ac:chgData name="Khrystyna Yatsyna" userId="e6954dd7-6c9e-43c8-bd42-ff8c4ce5393f" providerId="ADAL" clId="{CCA68BF1-21CE-4FDA-B422-BFD854ED1B88}" dt="2023-07-10T11:58:03.388" v="2564" actId="164"/>
          <ac:spMkLst>
            <pc:docMk/>
            <pc:sldMk cId="1123999511" sldId="352"/>
            <ac:spMk id="403" creationId="{8BEEB243-49E0-DAF8-DB7A-0C5ED95A8E22}"/>
          </ac:spMkLst>
        </pc:spChg>
        <pc:spChg chg="mod topLvl">
          <ac:chgData name="Khrystyna Yatsyna" userId="e6954dd7-6c9e-43c8-bd42-ff8c4ce5393f" providerId="ADAL" clId="{CCA68BF1-21CE-4FDA-B422-BFD854ED1B88}" dt="2023-07-10T11:58:03.388" v="2564" actId="164"/>
          <ac:spMkLst>
            <pc:docMk/>
            <pc:sldMk cId="1123999511" sldId="352"/>
            <ac:spMk id="404" creationId="{2D70C41B-B98B-CF44-8A81-5461A39B8B8B}"/>
          </ac:spMkLst>
        </pc:spChg>
        <pc:spChg chg="mod topLvl">
          <ac:chgData name="Khrystyna Yatsyna" userId="e6954dd7-6c9e-43c8-bd42-ff8c4ce5393f" providerId="ADAL" clId="{CCA68BF1-21CE-4FDA-B422-BFD854ED1B88}" dt="2023-07-10T11:58:29.722" v="2573" actId="1035"/>
          <ac:spMkLst>
            <pc:docMk/>
            <pc:sldMk cId="1123999511" sldId="352"/>
            <ac:spMk id="405" creationId="{FEA10893-0B6A-D28B-124F-81A1F3EBE121}"/>
          </ac:spMkLst>
        </pc:spChg>
        <pc:spChg chg="mod topLvl">
          <ac:chgData name="Khrystyna Yatsyna" userId="e6954dd7-6c9e-43c8-bd42-ff8c4ce5393f" providerId="ADAL" clId="{CCA68BF1-21CE-4FDA-B422-BFD854ED1B88}" dt="2023-07-10T11:58:03.388" v="2564" actId="164"/>
          <ac:spMkLst>
            <pc:docMk/>
            <pc:sldMk cId="1123999511" sldId="352"/>
            <ac:spMk id="406" creationId="{8A7D25CA-EC94-2119-B77F-709050F858EA}"/>
          </ac:spMkLst>
        </pc:spChg>
        <pc:spChg chg="mod topLvl">
          <ac:chgData name="Khrystyna Yatsyna" userId="e6954dd7-6c9e-43c8-bd42-ff8c4ce5393f" providerId="ADAL" clId="{CCA68BF1-21CE-4FDA-B422-BFD854ED1B88}" dt="2023-07-10T11:58:07.592" v="2565" actId="164"/>
          <ac:spMkLst>
            <pc:docMk/>
            <pc:sldMk cId="1123999511" sldId="352"/>
            <ac:spMk id="410" creationId="{B1E9B05F-1F7F-ACB5-A632-F896C30CF2BF}"/>
          </ac:spMkLst>
        </pc:spChg>
        <pc:spChg chg="mod topLvl">
          <ac:chgData name="Khrystyna Yatsyna" userId="e6954dd7-6c9e-43c8-bd42-ff8c4ce5393f" providerId="ADAL" clId="{CCA68BF1-21CE-4FDA-B422-BFD854ED1B88}" dt="2023-07-10T11:58:07.592" v="2565" actId="164"/>
          <ac:spMkLst>
            <pc:docMk/>
            <pc:sldMk cId="1123999511" sldId="352"/>
            <ac:spMk id="411" creationId="{9A5EABA9-106E-AB74-0BB9-659719FE3EEE}"/>
          </ac:spMkLst>
        </pc:spChg>
        <pc:spChg chg="mod topLvl">
          <ac:chgData name="Khrystyna Yatsyna" userId="e6954dd7-6c9e-43c8-bd42-ff8c4ce5393f" providerId="ADAL" clId="{CCA68BF1-21CE-4FDA-B422-BFD854ED1B88}" dt="2023-07-10T11:58:07.592" v="2565" actId="164"/>
          <ac:spMkLst>
            <pc:docMk/>
            <pc:sldMk cId="1123999511" sldId="352"/>
            <ac:spMk id="412" creationId="{19A4C890-16FF-F2BA-65BB-2CEA0DF4B49F}"/>
          </ac:spMkLst>
        </pc:spChg>
        <pc:spChg chg="mod topLvl">
          <ac:chgData name="Khrystyna Yatsyna" userId="e6954dd7-6c9e-43c8-bd42-ff8c4ce5393f" providerId="ADAL" clId="{CCA68BF1-21CE-4FDA-B422-BFD854ED1B88}" dt="2023-07-10T11:58:07.592" v="2565" actId="164"/>
          <ac:spMkLst>
            <pc:docMk/>
            <pc:sldMk cId="1123999511" sldId="352"/>
            <ac:spMk id="413" creationId="{215D1555-4C04-720A-ABCA-C349580EEB9A}"/>
          </ac:spMkLst>
        </pc:spChg>
        <pc:spChg chg="mod topLvl">
          <ac:chgData name="Khrystyna Yatsyna" userId="e6954dd7-6c9e-43c8-bd42-ff8c4ce5393f" providerId="ADAL" clId="{CCA68BF1-21CE-4FDA-B422-BFD854ED1B88}" dt="2023-07-10T11:58:13.200" v="2566" actId="164"/>
          <ac:spMkLst>
            <pc:docMk/>
            <pc:sldMk cId="1123999511" sldId="352"/>
            <ac:spMk id="417" creationId="{51EBCB91-197B-0D94-CA10-013A2267BBDA}"/>
          </ac:spMkLst>
        </pc:spChg>
        <pc:spChg chg="mod topLvl">
          <ac:chgData name="Khrystyna Yatsyna" userId="e6954dd7-6c9e-43c8-bd42-ff8c4ce5393f" providerId="ADAL" clId="{CCA68BF1-21CE-4FDA-B422-BFD854ED1B88}" dt="2023-07-10T11:58:13.200" v="2566" actId="164"/>
          <ac:spMkLst>
            <pc:docMk/>
            <pc:sldMk cId="1123999511" sldId="352"/>
            <ac:spMk id="418" creationId="{B958E162-98D0-DD0F-3FCB-C9E2B437184D}"/>
          </ac:spMkLst>
        </pc:spChg>
        <pc:spChg chg="mod topLvl">
          <ac:chgData name="Khrystyna Yatsyna" userId="e6954dd7-6c9e-43c8-bd42-ff8c4ce5393f" providerId="ADAL" clId="{CCA68BF1-21CE-4FDA-B422-BFD854ED1B88}" dt="2023-07-10T11:58:13.200" v="2566" actId="164"/>
          <ac:spMkLst>
            <pc:docMk/>
            <pc:sldMk cId="1123999511" sldId="352"/>
            <ac:spMk id="419" creationId="{34D4CE66-A50C-2576-A7CD-23BCDA36FBC8}"/>
          </ac:spMkLst>
        </pc:spChg>
        <pc:spChg chg="mod topLvl">
          <ac:chgData name="Khrystyna Yatsyna" userId="e6954dd7-6c9e-43c8-bd42-ff8c4ce5393f" providerId="ADAL" clId="{CCA68BF1-21CE-4FDA-B422-BFD854ED1B88}" dt="2023-07-10T11:58:13.200" v="2566" actId="164"/>
          <ac:spMkLst>
            <pc:docMk/>
            <pc:sldMk cId="1123999511" sldId="352"/>
            <ac:spMk id="420" creationId="{7D224802-74EA-BE2A-B88A-87D5B8AEFA2C}"/>
          </ac:spMkLst>
        </pc:spChg>
        <pc:spChg chg="mod topLvl">
          <ac:chgData name="Khrystyna Yatsyna" userId="e6954dd7-6c9e-43c8-bd42-ff8c4ce5393f" providerId="ADAL" clId="{CCA68BF1-21CE-4FDA-B422-BFD854ED1B88}" dt="2023-07-10T11:58:17.755" v="2567" actId="164"/>
          <ac:spMkLst>
            <pc:docMk/>
            <pc:sldMk cId="1123999511" sldId="352"/>
            <ac:spMk id="424" creationId="{7A51FFF4-DD32-B9FB-6818-781756ED18D6}"/>
          </ac:spMkLst>
        </pc:spChg>
        <pc:spChg chg="mod topLvl">
          <ac:chgData name="Khrystyna Yatsyna" userId="e6954dd7-6c9e-43c8-bd42-ff8c4ce5393f" providerId="ADAL" clId="{CCA68BF1-21CE-4FDA-B422-BFD854ED1B88}" dt="2023-07-10T11:58:17.755" v="2567" actId="164"/>
          <ac:spMkLst>
            <pc:docMk/>
            <pc:sldMk cId="1123999511" sldId="352"/>
            <ac:spMk id="425" creationId="{D8D854DA-4FE5-C05B-4134-8E16105A68F0}"/>
          </ac:spMkLst>
        </pc:spChg>
        <pc:spChg chg="mod topLvl">
          <ac:chgData name="Khrystyna Yatsyna" userId="e6954dd7-6c9e-43c8-bd42-ff8c4ce5393f" providerId="ADAL" clId="{CCA68BF1-21CE-4FDA-B422-BFD854ED1B88}" dt="2023-07-10T11:58:29.722" v="2573" actId="1035"/>
          <ac:spMkLst>
            <pc:docMk/>
            <pc:sldMk cId="1123999511" sldId="352"/>
            <ac:spMk id="426" creationId="{8B9A9EA2-8720-93B9-5672-6810B0292D3A}"/>
          </ac:spMkLst>
        </pc:spChg>
        <pc:spChg chg="mod topLvl">
          <ac:chgData name="Khrystyna Yatsyna" userId="e6954dd7-6c9e-43c8-bd42-ff8c4ce5393f" providerId="ADAL" clId="{CCA68BF1-21CE-4FDA-B422-BFD854ED1B88}" dt="2023-07-10T11:58:17.755" v="2567" actId="164"/>
          <ac:spMkLst>
            <pc:docMk/>
            <pc:sldMk cId="1123999511" sldId="352"/>
            <ac:spMk id="427" creationId="{DA41BE57-EDB3-9ADB-F07A-C07BE64856D9}"/>
          </ac:spMkLst>
        </pc:spChg>
        <pc:spChg chg="mod">
          <ac:chgData name="Khrystyna Yatsyna" userId="e6954dd7-6c9e-43c8-bd42-ff8c4ce5393f" providerId="ADAL" clId="{CCA68BF1-21CE-4FDA-B422-BFD854ED1B88}" dt="2023-07-10T11:58:29.722" v="2573" actId="1035"/>
          <ac:spMkLst>
            <pc:docMk/>
            <pc:sldMk cId="1123999511" sldId="352"/>
            <ac:spMk id="428" creationId="{38C46185-C0F1-5C8C-F028-BEA779D1A2C5}"/>
          </ac:spMkLst>
        </pc:spChg>
        <pc:grpChg chg="add 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4" creationId="{6C688C0F-EC17-11F4-3217-C61067BFEC1B}"/>
          </ac:grpSpMkLst>
        </pc:grpChg>
        <pc:grpChg chg="add 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5" creationId="{5FFC538B-FFC3-0D6D-6418-7C4F52CA7324}"/>
          </ac:grpSpMkLst>
        </pc:grpChg>
        <pc:grpChg chg="add 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6" creationId="{39062CBE-AD4F-BFA0-B146-89E4201FA889}"/>
          </ac:grpSpMkLst>
        </pc:grpChg>
        <pc:grpChg chg="add 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7" creationId="{63E9DBD6-68D5-18CD-02A1-9B873B6641B4}"/>
          </ac:grpSpMkLst>
        </pc:grpChg>
        <pc:grpChg chg="add 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8" creationId="{E9BB0752-E3AB-501B-D929-20E941C22858}"/>
          </ac:grpSpMkLst>
        </pc:grpChg>
        <pc:grpChg chg="add 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15" creationId="{E5FE69BC-CC8C-5E2C-F861-341FD614070C}"/>
          </ac:grpSpMkLst>
        </pc:grpChg>
        <pc:grpChg chg="add 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16" creationId="{423137E0-8BA0-B699-CDEA-BC99809E2EC0}"/>
          </ac:grpSpMkLst>
        </pc:grpChg>
        <pc:grpChg chg="add 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17" creationId="{779AA756-6754-3131-9AC9-E46A4D2BD113}"/>
          </ac:grpSpMkLst>
        </pc:grpChg>
        <pc:grpChg chg="add 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18" creationId="{2F91AE0B-D6D8-F9ED-CAC1-BA2D3295C586}"/>
          </ac:grpSpMkLst>
        </pc:grpChg>
        <pc:grpChg chg="add 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19" creationId="{A8E4BA2A-60E7-C556-0732-C8ED2E5951D5}"/>
          </ac:grpSpMkLst>
        </pc:grpChg>
        <pc:grpChg chg="add 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20" creationId="{CB79055D-23E4-72CE-3FC3-A06F72FF8432}"/>
          </ac:grpSpMkLst>
        </pc:grpChg>
        <pc:grpChg chg="add 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21" creationId="{8141AF01-E565-B5E9-7325-AF9FBCDA3BC3}"/>
          </ac:grpSpMkLst>
        </pc:grpChg>
        <pc:grpChg chg="add 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22" creationId="{0E92EF4D-C374-204F-198E-4E1B60F4D0EA}"/>
          </ac:grpSpMkLst>
        </pc:grpChg>
        <pc:grpChg chg="add 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23" creationId="{F1249CEB-46B1-90D3-C1F9-F8FA0882BA7C}"/>
          </ac:grpSpMkLst>
        </pc:grpChg>
        <pc:grpChg chg="add 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24" creationId="{E172DCF6-D5B2-9F52-2558-6A5CBAF1035A}"/>
          </ac:grpSpMkLst>
        </pc:grpChg>
        <pc:grpChg chg="add 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25" creationId="{8CACCD32-21E6-8B64-667B-C4509353AC94}"/>
          </ac:grpSpMkLst>
        </pc:grpChg>
        <pc:grpChg chg="add 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26" creationId="{627DF5F0-6B11-5D05-1E95-4DE8AE7FDF6B}"/>
          </ac:grpSpMkLst>
        </pc:grpChg>
        <pc:grpChg chg="mod">
          <ac:chgData name="Khrystyna Yatsyna" userId="e6954dd7-6c9e-43c8-bd42-ff8c4ce5393f" providerId="ADAL" clId="{CCA68BF1-21CE-4FDA-B422-BFD854ED1B88}" dt="2023-07-10T11:58:29.722" v="2573" actId="1035"/>
          <ac:grpSpMkLst>
            <pc:docMk/>
            <pc:sldMk cId="1123999511" sldId="352"/>
            <ac:grpSpMk id="168" creationId="{238D63BE-C55B-690E-0DC3-E337BB3BB126}"/>
          </ac:grpSpMkLst>
        </pc:grpChg>
        <pc:grpChg chg="del">
          <ac:chgData name="Khrystyna Yatsyna" userId="e6954dd7-6c9e-43c8-bd42-ff8c4ce5393f" providerId="ADAL" clId="{CCA68BF1-21CE-4FDA-B422-BFD854ED1B88}" dt="2023-07-10T11:54:26.305" v="2521" actId="165"/>
          <ac:grpSpMkLst>
            <pc:docMk/>
            <pc:sldMk cId="1123999511" sldId="352"/>
            <ac:grpSpMk id="170" creationId="{B81D18A1-8ED8-3DBD-392B-157736365BC0}"/>
          </ac:grpSpMkLst>
        </pc:grpChg>
        <pc:grpChg chg="del">
          <ac:chgData name="Khrystyna Yatsyna" userId="e6954dd7-6c9e-43c8-bd42-ff8c4ce5393f" providerId="ADAL" clId="{CCA68BF1-21CE-4FDA-B422-BFD854ED1B88}" dt="2023-07-10T11:54:26.305" v="2521" actId="165"/>
          <ac:grpSpMkLst>
            <pc:docMk/>
            <pc:sldMk cId="1123999511" sldId="352"/>
            <ac:grpSpMk id="177" creationId="{141BC0C8-F8F4-F273-5013-DB5934BB7ADF}"/>
          </ac:grpSpMkLst>
        </pc:grpChg>
        <pc:grpChg chg="del">
          <ac:chgData name="Khrystyna Yatsyna" userId="e6954dd7-6c9e-43c8-bd42-ff8c4ce5393f" providerId="ADAL" clId="{CCA68BF1-21CE-4FDA-B422-BFD854ED1B88}" dt="2023-07-10T11:54:26.305" v="2521" actId="165"/>
          <ac:grpSpMkLst>
            <pc:docMk/>
            <pc:sldMk cId="1123999511" sldId="352"/>
            <ac:grpSpMk id="191" creationId="{75397A82-6CB4-E598-D380-1B60492F92E5}"/>
          </ac:grpSpMkLst>
        </pc:grpChg>
        <pc:grpChg chg="del">
          <ac:chgData name="Khrystyna Yatsyna" userId="e6954dd7-6c9e-43c8-bd42-ff8c4ce5393f" providerId="ADAL" clId="{CCA68BF1-21CE-4FDA-B422-BFD854ED1B88}" dt="2023-07-10T11:54:26.305" v="2521" actId="165"/>
          <ac:grpSpMkLst>
            <pc:docMk/>
            <pc:sldMk cId="1123999511" sldId="352"/>
            <ac:grpSpMk id="198" creationId="{85193AE5-82F3-C6A1-42C3-E8179F0328DE}"/>
          </ac:grpSpMkLst>
        </pc:grpChg>
        <pc:grpChg chg="del">
          <ac:chgData name="Khrystyna Yatsyna" userId="e6954dd7-6c9e-43c8-bd42-ff8c4ce5393f" providerId="ADAL" clId="{CCA68BF1-21CE-4FDA-B422-BFD854ED1B88}" dt="2023-07-10T11:54:26.305" v="2521" actId="165"/>
          <ac:grpSpMkLst>
            <pc:docMk/>
            <pc:sldMk cId="1123999511" sldId="352"/>
            <ac:grpSpMk id="205" creationId="{9843F072-AC1E-A871-9502-4A7691442043}"/>
          </ac:grpSpMkLst>
        </pc:grpChg>
        <pc:grpChg chg="del">
          <ac:chgData name="Khrystyna Yatsyna" userId="e6954dd7-6c9e-43c8-bd42-ff8c4ce5393f" providerId="ADAL" clId="{CCA68BF1-21CE-4FDA-B422-BFD854ED1B88}" dt="2023-07-10T11:54:26.305" v="2521" actId="165"/>
          <ac:grpSpMkLst>
            <pc:docMk/>
            <pc:sldMk cId="1123999511" sldId="352"/>
            <ac:grpSpMk id="212" creationId="{D5C8036D-4D23-42B1-11C3-7DEF90642279}"/>
          </ac:grpSpMkLst>
        </pc:grpChg>
        <pc:grpChg chg="del">
          <ac:chgData name="Khrystyna Yatsyna" userId="e6954dd7-6c9e-43c8-bd42-ff8c4ce5393f" providerId="ADAL" clId="{CCA68BF1-21CE-4FDA-B422-BFD854ED1B88}" dt="2023-07-10T11:54:26.305" v="2521" actId="165"/>
          <ac:grpSpMkLst>
            <pc:docMk/>
            <pc:sldMk cId="1123999511" sldId="352"/>
            <ac:grpSpMk id="226" creationId="{9FB74AAD-5344-BEF3-D45C-97491EBDA5BB}"/>
          </ac:grpSpMkLst>
        </pc:grpChg>
        <pc:grpChg chg="del">
          <ac:chgData name="Khrystyna Yatsyna" userId="e6954dd7-6c9e-43c8-bd42-ff8c4ce5393f" providerId="ADAL" clId="{CCA68BF1-21CE-4FDA-B422-BFD854ED1B88}" dt="2023-07-10T11:54:26.305" v="2521" actId="165"/>
          <ac:grpSpMkLst>
            <pc:docMk/>
            <pc:sldMk cId="1123999511" sldId="352"/>
            <ac:grpSpMk id="233" creationId="{E34A718B-5D09-EEDF-EFBF-0EAD81399C8B}"/>
          </ac:grpSpMkLst>
        </pc:grpChg>
        <pc:grpChg chg="del">
          <ac:chgData name="Khrystyna Yatsyna" userId="e6954dd7-6c9e-43c8-bd42-ff8c4ce5393f" providerId="ADAL" clId="{CCA68BF1-21CE-4FDA-B422-BFD854ED1B88}" dt="2023-07-10T11:54:26.305" v="2521" actId="165"/>
          <ac:grpSpMkLst>
            <pc:docMk/>
            <pc:sldMk cId="1123999511" sldId="352"/>
            <ac:grpSpMk id="366" creationId="{975A7E0B-1B70-432D-BC30-42969F83D2B3}"/>
          </ac:grpSpMkLst>
        </pc:grpChg>
        <pc:grpChg chg="del">
          <ac:chgData name="Khrystyna Yatsyna" userId="e6954dd7-6c9e-43c8-bd42-ff8c4ce5393f" providerId="ADAL" clId="{CCA68BF1-21CE-4FDA-B422-BFD854ED1B88}" dt="2023-07-10T11:54:26.305" v="2521" actId="165"/>
          <ac:grpSpMkLst>
            <pc:docMk/>
            <pc:sldMk cId="1123999511" sldId="352"/>
            <ac:grpSpMk id="373" creationId="{1F6DB34B-B6A3-795B-203A-DC01BF0E797F}"/>
          </ac:grpSpMkLst>
        </pc:grpChg>
        <pc:grpChg chg="del">
          <ac:chgData name="Khrystyna Yatsyna" userId="e6954dd7-6c9e-43c8-bd42-ff8c4ce5393f" providerId="ADAL" clId="{CCA68BF1-21CE-4FDA-B422-BFD854ED1B88}" dt="2023-07-10T11:54:26.305" v="2521" actId="165"/>
          <ac:grpSpMkLst>
            <pc:docMk/>
            <pc:sldMk cId="1123999511" sldId="352"/>
            <ac:grpSpMk id="380" creationId="{5843F7D9-86CD-405A-9777-34C547BC9422}"/>
          </ac:grpSpMkLst>
        </pc:grpChg>
        <pc:grpChg chg="del">
          <ac:chgData name="Khrystyna Yatsyna" userId="e6954dd7-6c9e-43c8-bd42-ff8c4ce5393f" providerId="ADAL" clId="{CCA68BF1-21CE-4FDA-B422-BFD854ED1B88}" dt="2023-07-10T11:54:26.305" v="2521" actId="165"/>
          <ac:grpSpMkLst>
            <pc:docMk/>
            <pc:sldMk cId="1123999511" sldId="352"/>
            <ac:grpSpMk id="387" creationId="{91F9FF46-8EEB-45C7-F1C8-3ABF3F042D84}"/>
          </ac:grpSpMkLst>
        </pc:grpChg>
        <pc:grpChg chg="del">
          <ac:chgData name="Khrystyna Yatsyna" userId="e6954dd7-6c9e-43c8-bd42-ff8c4ce5393f" providerId="ADAL" clId="{CCA68BF1-21CE-4FDA-B422-BFD854ED1B88}" dt="2023-07-10T11:54:26.305" v="2521" actId="165"/>
          <ac:grpSpMkLst>
            <pc:docMk/>
            <pc:sldMk cId="1123999511" sldId="352"/>
            <ac:grpSpMk id="394" creationId="{9A0764FF-DC56-B933-AFF1-6ED090289F70}"/>
          </ac:grpSpMkLst>
        </pc:grpChg>
        <pc:grpChg chg="del">
          <ac:chgData name="Khrystyna Yatsyna" userId="e6954dd7-6c9e-43c8-bd42-ff8c4ce5393f" providerId="ADAL" clId="{CCA68BF1-21CE-4FDA-B422-BFD854ED1B88}" dt="2023-07-10T11:54:26.305" v="2521" actId="165"/>
          <ac:grpSpMkLst>
            <pc:docMk/>
            <pc:sldMk cId="1123999511" sldId="352"/>
            <ac:grpSpMk id="401" creationId="{8AE4EA42-BAD1-A0EE-880A-BB086B94131B}"/>
          </ac:grpSpMkLst>
        </pc:grpChg>
        <pc:grpChg chg="del">
          <ac:chgData name="Khrystyna Yatsyna" userId="e6954dd7-6c9e-43c8-bd42-ff8c4ce5393f" providerId="ADAL" clId="{CCA68BF1-21CE-4FDA-B422-BFD854ED1B88}" dt="2023-07-10T11:54:26.305" v="2521" actId="165"/>
          <ac:grpSpMkLst>
            <pc:docMk/>
            <pc:sldMk cId="1123999511" sldId="352"/>
            <ac:grpSpMk id="408" creationId="{F4F28378-9DD6-213F-FD54-C3499419332A}"/>
          </ac:grpSpMkLst>
        </pc:grpChg>
        <pc:grpChg chg="del">
          <ac:chgData name="Khrystyna Yatsyna" userId="e6954dd7-6c9e-43c8-bd42-ff8c4ce5393f" providerId="ADAL" clId="{CCA68BF1-21CE-4FDA-B422-BFD854ED1B88}" dt="2023-07-10T11:54:26.305" v="2521" actId="165"/>
          <ac:grpSpMkLst>
            <pc:docMk/>
            <pc:sldMk cId="1123999511" sldId="352"/>
            <ac:grpSpMk id="415" creationId="{DFDF464F-D193-D441-0ED2-A00DBBAE3480}"/>
          </ac:grpSpMkLst>
        </pc:grpChg>
        <pc:grpChg chg="del">
          <ac:chgData name="Khrystyna Yatsyna" userId="e6954dd7-6c9e-43c8-bd42-ff8c4ce5393f" providerId="ADAL" clId="{CCA68BF1-21CE-4FDA-B422-BFD854ED1B88}" dt="2023-07-10T11:54:26.305" v="2521" actId="165"/>
          <ac:grpSpMkLst>
            <pc:docMk/>
            <pc:sldMk cId="1123999511" sldId="352"/>
            <ac:grpSpMk id="422" creationId="{5DF1C4AC-3F17-086E-236F-8B3499C8558B}"/>
          </ac:grpSpMkLst>
        </pc:grpChg>
        <pc:picChg chg="mod">
          <ac:chgData name="Khrystyna Yatsyna" userId="e6954dd7-6c9e-43c8-bd42-ff8c4ce5393f" providerId="ADAL" clId="{CCA68BF1-21CE-4FDA-B422-BFD854ED1B88}" dt="2023-07-10T11:56:43.875" v="2549" actId="164"/>
          <ac:picMkLst>
            <pc:docMk/>
            <pc:sldMk cId="1123999511" sldId="352"/>
            <ac:picMk id="431" creationId="{74E52030-09F3-7E57-03B7-C887CB1B3479}"/>
          </ac:picMkLst>
        </pc:picChg>
        <pc:picChg chg="mod">
          <ac:chgData name="Khrystyna Yatsyna" userId="e6954dd7-6c9e-43c8-bd42-ff8c4ce5393f" providerId="ADAL" clId="{CCA68BF1-21CE-4FDA-B422-BFD854ED1B88}" dt="2023-07-10T11:56:50.634" v="2550" actId="164"/>
          <ac:picMkLst>
            <pc:docMk/>
            <pc:sldMk cId="1123999511" sldId="352"/>
            <ac:picMk id="432" creationId="{480722A8-1CB7-FC55-AE48-CD7129E99D9D}"/>
          </ac:picMkLst>
        </pc:picChg>
        <pc:picChg chg="mod">
          <ac:chgData name="Khrystyna Yatsyna" userId="e6954dd7-6c9e-43c8-bd42-ff8c4ce5393f" providerId="ADAL" clId="{CCA68BF1-21CE-4FDA-B422-BFD854ED1B88}" dt="2023-07-10T11:56:58.350" v="2551" actId="164"/>
          <ac:picMkLst>
            <pc:docMk/>
            <pc:sldMk cId="1123999511" sldId="352"/>
            <ac:picMk id="433" creationId="{C1987691-E3B1-56AA-8771-B457A399C25C}"/>
          </ac:picMkLst>
        </pc:picChg>
        <pc:picChg chg="mod">
          <ac:chgData name="Khrystyna Yatsyna" userId="e6954dd7-6c9e-43c8-bd42-ff8c4ce5393f" providerId="ADAL" clId="{CCA68BF1-21CE-4FDA-B422-BFD854ED1B88}" dt="2023-07-10T11:57:04.456" v="2552" actId="164"/>
          <ac:picMkLst>
            <pc:docMk/>
            <pc:sldMk cId="1123999511" sldId="352"/>
            <ac:picMk id="434" creationId="{FE56F9FB-3F09-6EF3-5CB8-2826664F3FCC}"/>
          </ac:picMkLst>
        </pc:picChg>
        <pc:picChg chg="mod">
          <ac:chgData name="Khrystyna Yatsyna" userId="e6954dd7-6c9e-43c8-bd42-ff8c4ce5393f" providerId="ADAL" clId="{CCA68BF1-21CE-4FDA-B422-BFD854ED1B88}" dt="2023-07-10T11:57:09.438" v="2553" actId="164"/>
          <ac:picMkLst>
            <pc:docMk/>
            <pc:sldMk cId="1123999511" sldId="352"/>
            <ac:picMk id="435" creationId="{3507FC5D-EB02-88DE-AA46-F5E3ABA0EDF1}"/>
          </ac:picMkLst>
        </pc:picChg>
        <pc:picChg chg="mod">
          <ac:chgData name="Khrystyna Yatsyna" userId="e6954dd7-6c9e-43c8-bd42-ff8c4ce5393f" providerId="ADAL" clId="{CCA68BF1-21CE-4FDA-B422-BFD854ED1B88}" dt="2023-07-10T11:57:17.958" v="2554" actId="164"/>
          <ac:picMkLst>
            <pc:docMk/>
            <pc:sldMk cId="1123999511" sldId="352"/>
            <ac:picMk id="436" creationId="{7A75DCBC-0DDD-BE2B-AD9E-0116DCE55D9B}"/>
          </ac:picMkLst>
        </pc:picChg>
        <pc:picChg chg="mod">
          <ac:chgData name="Khrystyna Yatsyna" userId="e6954dd7-6c9e-43c8-bd42-ff8c4ce5393f" providerId="ADAL" clId="{CCA68BF1-21CE-4FDA-B422-BFD854ED1B88}" dt="2023-07-10T11:57:22.697" v="2555" actId="164"/>
          <ac:picMkLst>
            <pc:docMk/>
            <pc:sldMk cId="1123999511" sldId="352"/>
            <ac:picMk id="437" creationId="{EA900CE2-B9FF-66BD-CC3D-7FFA4D0ABC8B}"/>
          </ac:picMkLst>
        </pc:picChg>
        <pc:picChg chg="mod">
          <ac:chgData name="Khrystyna Yatsyna" userId="e6954dd7-6c9e-43c8-bd42-ff8c4ce5393f" providerId="ADAL" clId="{CCA68BF1-21CE-4FDA-B422-BFD854ED1B88}" dt="2023-07-10T11:57:28.223" v="2556" actId="164"/>
          <ac:picMkLst>
            <pc:docMk/>
            <pc:sldMk cId="1123999511" sldId="352"/>
            <ac:picMk id="438" creationId="{932E4823-D68F-6A5C-6D05-24071E7D025B}"/>
          </ac:picMkLst>
        </pc:picChg>
        <pc:picChg chg="mod">
          <ac:chgData name="Khrystyna Yatsyna" userId="e6954dd7-6c9e-43c8-bd42-ff8c4ce5393f" providerId="ADAL" clId="{CCA68BF1-21CE-4FDA-B422-BFD854ED1B88}" dt="2023-07-10T11:57:33.936" v="2557" actId="164"/>
          <ac:picMkLst>
            <pc:docMk/>
            <pc:sldMk cId="1123999511" sldId="352"/>
            <ac:picMk id="439" creationId="{F2B7FEB4-61D4-6C64-0FB4-5F42F5626BB7}"/>
          </ac:picMkLst>
        </pc:picChg>
        <pc:picChg chg="mod">
          <ac:chgData name="Khrystyna Yatsyna" userId="e6954dd7-6c9e-43c8-bd42-ff8c4ce5393f" providerId="ADAL" clId="{CCA68BF1-21CE-4FDA-B422-BFD854ED1B88}" dt="2023-07-10T11:57:40.505" v="2558" actId="164"/>
          <ac:picMkLst>
            <pc:docMk/>
            <pc:sldMk cId="1123999511" sldId="352"/>
            <ac:picMk id="440" creationId="{36A78584-51EB-E5B8-42CA-CA6BF375FBFF}"/>
          </ac:picMkLst>
        </pc:picChg>
        <pc:picChg chg="mod">
          <ac:chgData name="Khrystyna Yatsyna" userId="e6954dd7-6c9e-43c8-bd42-ff8c4ce5393f" providerId="ADAL" clId="{CCA68BF1-21CE-4FDA-B422-BFD854ED1B88}" dt="2023-07-10T11:57:45.337" v="2559" actId="164"/>
          <ac:picMkLst>
            <pc:docMk/>
            <pc:sldMk cId="1123999511" sldId="352"/>
            <ac:picMk id="441" creationId="{787ABE71-0B5A-7EC9-9C7E-97948403C6CD}"/>
          </ac:picMkLst>
        </pc:picChg>
        <pc:picChg chg="mod">
          <ac:chgData name="Khrystyna Yatsyna" userId="e6954dd7-6c9e-43c8-bd42-ff8c4ce5393f" providerId="ADAL" clId="{CCA68BF1-21CE-4FDA-B422-BFD854ED1B88}" dt="2023-07-10T11:57:54.874" v="2562" actId="164"/>
          <ac:picMkLst>
            <pc:docMk/>
            <pc:sldMk cId="1123999511" sldId="352"/>
            <ac:picMk id="442" creationId="{242E7B8C-6D4A-14B7-139B-B6A39B7E6869}"/>
          </ac:picMkLst>
        </pc:picChg>
        <pc:picChg chg="mod">
          <ac:chgData name="Khrystyna Yatsyna" userId="e6954dd7-6c9e-43c8-bd42-ff8c4ce5393f" providerId="ADAL" clId="{CCA68BF1-21CE-4FDA-B422-BFD854ED1B88}" dt="2023-07-10T11:57:59.354" v="2563" actId="164"/>
          <ac:picMkLst>
            <pc:docMk/>
            <pc:sldMk cId="1123999511" sldId="352"/>
            <ac:picMk id="443" creationId="{BE773BD6-0ED7-0952-F494-28F79321FF70}"/>
          </ac:picMkLst>
        </pc:picChg>
        <pc:picChg chg="mod">
          <ac:chgData name="Khrystyna Yatsyna" userId="e6954dd7-6c9e-43c8-bd42-ff8c4ce5393f" providerId="ADAL" clId="{CCA68BF1-21CE-4FDA-B422-BFD854ED1B88}" dt="2023-07-10T11:58:03.388" v="2564" actId="164"/>
          <ac:picMkLst>
            <pc:docMk/>
            <pc:sldMk cId="1123999511" sldId="352"/>
            <ac:picMk id="444" creationId="{EB780E9A-5875-0FCD-E18E-52B8B781D640}"/>
          </ac:picMkLst>
        </pc:picChg>
        <pc:picChg chg="mod">
          <ac:chgData name="Khrystyna Yatsyna" userId="e6954dd7-6c9e-43c8-bd42-ff8c4ce5393f" providerId="ADAL" clId="{CCA68BF1-21CE-4FDA-B422-BFD854ED1B88}" dt="2023-07-10T11:58:07.592" v="2565" actId="164"/>
          <ac:picMkLst>
            <pc:docMk/>
            <pc:sldMk cId="1123999511" sldId="352"/>
            <ac:picMk id="446" creationId="{C5BC9E59-C093-500E-224D-14DE385120AA}"/>
          </ac:picMkLst>
        </pc:picChg>
        <pc:picChg chg="mod">
          <ac:chgData name="Khrystyna Yatsyna" userId="e6954dd7-6c9e-43c8-bd42-ff8c4ce5393f" providerId="ADAL" clId="{CCA68BF1-21CE-4FDA-B422-BFD854ED1B88}" dt="2023-07-10T11:58:13.200" v="2566" actId="164"/>
          <ac:picMkLst>
            <pc:docMk/>
            <pc:sldMk cId="1123999511" sldId="352"/>
            <ac:picMk id="447" creationId="{14E0F296-4397-F164-8055-2195EA3D0DA3}"/>
          </ac:picMkLst>
        </pc:picChg>
        <pc:picChg chg="mod">
          <ac:chgData name="Khrystyna Yatsyna" userId="e6954dd7-6c9e-43c8-bd42-ff8c4ce5393f" providerId="ADAL" clId="{CCA68BF1-21CE-4FDA-B422-BFD854ED1B88}" dt="2023-07-10T11:58:17.755" v="2567" actId="164"/>
          <ac:picMkLst>
            <pc:docMk/>
            <pc:sldMk cId="1123999511" sldId="352"/>
            <ac:picMk id="448" creationId="{987A3E40-4EC6-8A4F-AD81-C1F00FFC590C}"/>
          </ac:picMkLst>
        </pc:picChg>
      </pc:sldChg>
      <pc:sldChg chg="ord">
        <pc:chgData name="Khrystyna Yatsyna" userId="e6954dd7-6c9e-43c8-bd42-ff8c4ce5393f" providerId="ADAL" clId="{CCA68BF1-21CE-4FDA-B422-BFD854ED1B88}" dt="2023-07-06T14:58:54.194" v="1270"/>
        <pc:sldMkLst>
          <pc:docMk/>
          <pc:sldMk cId="2492158885" sldId="353"/>
        </pc:sldMkLst>
      </pc:sldChg>
      <pc:sldChg chg="ord">
        <pc:chgData name="Khrystyna Yatsyna" userId="e6954dd7-6c9e-43c8-bd42-ff8c4ce5393f" providerId="ADAL" clId="{CCA68BF1-21CE-4FDA-B422-BFD854ED1B88}" dt="2023-07-06T14:57:09.081" v="1263"/>
        <pc:sldMkLst>
          <pc:docMk/>
          <pc:sldMk cId="1387280030" sldId="354"/>
        </pc:sldMkLst>
      </pc:sldChg>
      <pc:sldChg chg="modSp mod">
        <pc:chgData name="Khrystyna Yatsyna" userId="e6954dd7-6c9e-43c8-bd42-ff8c4ce5393f" providerId="ADAL" clId="{CCA68BF1-21CE-4FDA-B422-BFD854ED1B88}" dt="2023-07-10T14:28:54.180" v="3016" actId="1038"/>
        <pc:sldMkLst>
          <pc:docMk/>
          <pc:sldMk cId="958648476" sldId="363"/>
        </pc:sldMkLst>
        <pc:picChg chg="mod">
          <ac:chgData name="Khrystyna Yatsyna" userId="e6954dd7-6c9e-43c8-bd42-ff8c4ce5393f" providerId="ADAL" clId="{CCA68BF1-21CE-4FDA-B422-BFD854ED1B88}" dt="2023-07-10T14:28:54.180" v="3016" actId="1038"/>
          <ac:picMkLst>
            <pc:docMk/>
            <pc:sldMk cId="958648476" sldId="363"/>
            <ac:picMk id="12" creationId="{D257A675-3F6D-B0E3-4E9D-9FAA481E2BB7}"/>
          </ac:picMkLst>
        </pc:picChg>
      </pc:sldChg>
      <pc:sldChg chg="modSp">
        <pc:chgData name="Khrystyna Yatsyna" userId="e6954dd7-6c9e-43c8-bd42-ff8c4ce5393f" providerId="ADAL" clId="{CCA68BF1-21CE-4FDA-B422-BFD854ED1B88}" dt="2023-07-10T14:31:30.711" v="3022"/>
        <pc:sldMkLst>
          <pc:docMk/>
          <pc:sldMk cId="4104261380" sldId="367"/>
        </pc:sldMkLst>
        <pc:spChg chg="mod">
          <ac:chgData name="Khrystyna Yatsyna" userId="e6954dd7-6c9e-43c8-bd42-ff8c4ce5393f" providerId="ADAL" clId="{CCA68BF1-21CE-4FDA-B422-BFD854ED1B88}" dt="2023-07-10T14:31:15.857" v="3020"/>
          <ac:spMkLst>
            <pc:docMk/>
            <pc:sldMk cId="4104261380" sldId="367"/>
            <ac:spMk id="13" creationId="{8A155DE4-81A0-6B77-E24A-B030B3DB25A5}"/>
          </ac:spMkLst>
        </pc:spChg>
        <pc:picChg chg="mod">
          <ac:chgData name="Khrystyna Yatsyna" userId="e6954dd7-6c9e-43c8-bd42-ff8c4ce5393f" providerId="ADAL" clId="{CCA68BF1-21CE-4FDA-B422-BFD854ED1B88}" dt="2023-07-10T14:31:27.079" v="3021"/>
          <ac:picMkLst>
            <pc:docMk/>
            <pc:sldMk cId="4104261380" sldId="367"/>
            <ac:picMk id="7" creationId="{E8708787-7D08-0995-700B-DC8CFFAF3E32}"/>
          </ac:picMkLst>
        </pc:picChg>
        <pc:picChg chg="mod">
          <ac:chgData name="Khrystyna Yatsyna" userId="e6954dd7-6c9e-43c8-bd42-ff8c4ce5393f" providerId="ADAL" clId="{CCA68BF1-21CE-4FDA-B422-BFD854ED1B88}" dt="2023-07-10T14:31:30.711" v="3022"/>
          <ac:picMkLst>
            <pc:docMk/>
            <pc:sldMk cId="4104261380" sldId="367"/>
            <ac:picMk id="8" creationId="{AF422504-B66B-2379-CB1B-5BA70C9EF76B}"/>
          </ac:picMkLst>
        </pc:picChg>
      </pc:sldChg>
      <pc:sldChg chg="modSp mod">
        <pc:chgData name="Khrystyna Yatsyna" userId="e6954dd7-6c9e-43c8-bd42-ff8c4ce5393f" providerId="ADAL" clId="{CCA68BF1-21CE-4FDA-B422-BFD854ED1B88}" dt="2023-07-05T14:55:51.839" v="321" actId="207"/>
        <pc:sldMkLst>
          <pc:docMk/>
          <pc:sldMk cId="1375091269" sldId="368"/>
        </pc:sldMkLst>
        <pc:spChg chg="mod">
          <ac:chgData name="Khrystyna Yatsyna" userId="e6954dd7-6c9e-43c8-bd42-ff8c4ce5393f" providerId="ADAL" clId="{CCA68BF1-21CE-4FDA-B422-BFD854ED1B88}" dt="2023-07-05T14:55:51.839" v="321" actId="207"/>
          <ac:spMkLst>
            <pc:docMk/>
            <pc:sldMk cId="1375091269" sldId="368"/>
            <ac:spMk id="11" creationId="{C4F435C6-61CB-233F-D868-9EE91A8BE2CB}"/>
          </ac:spMkLst>
        </pc:spChg>
        <pc:picChg chg="mod">
          <ac:chgData name="Khrystyna Yatsyna" userId="e6954dd7-6c9e-43c8-bd42-ff8c4ce5393f" providerId="ADAL" clId="{CCA68BF1-21CE-4FDA-B422-BFD854ED1B88}" dt="2023-07-05T14:55:44.794" v="320" actId="1076"/>
          <ac:picMkLst>
            <pc:docMk/>
            <pc:sldMk cId="1375091269" sldId="368"/>
            <ac:picMk id="7" creationId="{D941D715-1FE7-E6B0-BBC2-D06175020555}"/>
          </ac:picMkLst>
        </pc:picChg>
        <pc:picChg chg="mod">
          <ac:chgData name="Khrystyna Yatsyna" userId="e6954dd7-6c9e-43c8-bd42-ff8c4ce5393f" providerId="ADAL" clId="{CCA68BF1-21CE-4FDA-B422-BFD854ED1B88}" dt="2023-07-05T14:55:42.762" v="319" actId="1076"/>
          <ac:picMkLst>
            <pc:docMk/>
            <pc:sldMk cId="1375091269" sldId="368"/>
            <ac:picMk id="25" creationId="{79CB97B8-35E9-7259-BB53-470759C4047A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10T12:30:11.736" v="2897" actId="113"/>
        <pc:sldMkLst>
          <pc:docMk/>
          <pc:sldMk cId="3009237903" sldId="369"/>
        </pc:sldMkLst>
        <pc:spChg chg="mod">
          <ac:chgData name="Khrystyna Yatsyna" userId="e6954dd7-6c9e-43c8-bd42-ff8c4ce5393f" providerId="ADAL" clId="{CCA68BF1-21CE-4FDA-B422-BFD854ED1B88}" dt="2023-07-10T12:03:27.871" v="2616" actId="1076"/>
          <ac:spMkLst>
            <pc:docMk/>
            <pc:sldMk cId="3009237903" sldId="369"/>
            <ac:spMk id="4" creationId="{1F09D5F8-C427-64DB-1382-5CF9449E35AF}"/>
          </ac:spMkLst>
        </pc:spChg>
        <pc:spChg chg="mod">
          <ac:chgData name="Khrystyna Yatsyna" userId="e6954dd7-6c9e-43c8-bd42-ff8c4ce5393f" providerId="ADAL" clId="{CCA68BF1-21CE-4FDA-B422-BFD854ED1B88}" dt="2023-07-10T12:03:27.871" v="2616" actId="1076"/>
          <ac:spMkLst>
            <pc:docMk/>
            <pc:sldMk cId="3009237903" sldId="369"/>
            <ac:spMk id="6" creationId="{69823359-C06F-BDFC-4B09-75137664F316}"/>
          </ac:spMkLst>
        </pc:spChg>
        <pc:spChg chg="mod">
          <ac:chgData name="Khrystyna Yatsyna" userId="e6954dd7-6c9e-43c8-bd42-ff8c4ce5393f" providerId="ADAL" clId="{CCA68BF1-21CE-4FDA-B422-BFD854ED1B88}" dt="2023-07-10T12:03:27.871" v="2616" actId="1076"/>
          <ac:spMkLst>
            <pc:docMk/>
            <pc:sldMk cId="3009237903" sldId="369"/>
            <ac:spMk id="7" creationId="{414FCE6F-1E3E-2923-6205-F828EABE9038}"/>
          </ac:spMkLst>
        </pc:spChg>
        <pc:spChg chg="mod">
          <ac:chgData name="Khrystyna Yatsyna" userId="e6954dd7-6c9e-43c8-bd42-ff8c4ce5393f" providerId="ADAL" clId="{CCA68BF1-21CE-4FDA-B422-BFD854ED1B88}" dt="2023-07-10T12:03:27.871" v="2616" actId="1076"/>
          <ac:spMkLst>
            <pc:docMk/>
            <pc:sldMk cId="3009237903" sldId="369"/>
            <ac:spMk id="8" creationId="{29B8F2C4-90E7-8869-F28F-40A21F29D797}"/>
          </ac:spMkLst>
        </pc:spChg>
        <pc:spChg chg="mod">
          <ac:chgData name="Khrystyna Yatsyna" userId="e6954dd7-6c9e-43c8-bd42-ff8c4ce5393f" providerId="ADAL" clId="{CCA68BF1-21CE-4FDA-B422-BFD854ED1B88}" dt="2023-07-10T12:03:27.871" v="2616" actId="1076"/>
          <ac:spMkLst>
            <pc:docMk/>
            <pc:sldMk cId="3009237903" sldId="369"/>
            <ac:spMk id="9" creationId="{87BB2EF0-DC35-2F44-1A69-DC4747625EB4}"/>
          </ac:spMkLst>
        </pc:spChg>
        <pc:spChg chg="mod">
          <ac:chgData name="Khrystyna Yatsyna" userId="e6954dd7-6c9e-43c8-bd42-ff8c4ce5393f" providerId="ADAL" clId="{CCA68BF1-21CE-4FDA-B422-BFD854ED1B88}" dt="2023-07-10T12:03:27.871" v="2616" actId="1076"/>
          <ac:spMkLst>
            <pc:docMk/>
            <pc:sldMk cId="3009237903" sldId="369"/>
            <ac:spMk id="10" creationId="{A7A083D6-D56B-6FF3-ED47-76039CFB8D19}"/>
          </ac:spMkLst>
        </pc:spChg>
        <pc:spChg chg="mod">
          <ac:chgData name="Khrystyna Yatsyna" userId="e6954dd7-6c9e-43c8-bd42-ff8c4ce5393f" providerId="ADAL" clId="{CCA68BF1-21CE-4FDA-B422-BFD854ED1B88}" dt="2023-07-10T12:03:27.871" v="2616" actId="1076"/>
          <ac:spMkLst>
            <pc:docMk/>
            <pc:sldMk cId="3009237903" sldId="369"/>
            <ac:spMk id="12" creationId="{77ED5ED7-EA3E-8D3D-D6BB-12BAD6936D0B}"/>
          </ac:spMkLst>
        </pc:spChg>
        <pc:spChg chg="mod">
          <ac:chgData name="Khrystyna Yatsyna" userId="e6954dd7-6c9e-43c8-bd42-ff8c4ce5393f" providerId="ADAL" clId="{CCA68BF1-21CE-4FDA-B422-BFD854ED1B88}" dt="2023-07-10T12:03:27.871" v="2616" actId="1076"/>
          <ac:spMkLst>
            <pc:docMk/>
            <pc:sldMk cId="3009237903" sldId="369"/>
            <ac:spMk id="13" creationId="{104AB9F3-D882-4143-50DB-7AFF4F444554}"/>
          </ac:spMkLst>
        </pc:spChg>
        <pc:spChg chg="mod">
          <ac:chgData name="Khrystyna Yatsyna" userId="e6954dd7-6c9e-43c8-bd42-ff8c4ce5393f" providerId="ADAL" clId="{CCA68BF1-21CE-4FDA-B422-BFD854ED1B88}" dt="2023-07-10T12:03:27.871" v="2616" actId="1076"/>
          <ac:spMkLst>
            <pc:docMk/>
            <pc:sldMk cId="3009237903" sldId="369"/>
            <ac:spMk id="15" creationId="{993BA7F7-8476-337D-D56C-142373987AB2}"/>
          </ac:spMkLst>
        </pc:spChg>
        <pc:spChg chg="mod">
          <ac:chgData name="Khrystyna Yatsyna" userId="e6954dd7-6c9e-43c8-bd42-ff8c4ce5393f" providerId="ADAL" clId="{CCA68BF1-21CE-4FDA-B422-BFD854ED1B88}" dt="2023-07-10T12:03:27.871" v="2616" actId="1076"/>
          <ac:spMkLst>
            <pc:docMk/>
            <pc:sldMk cId="3009237903" sldId="369"/>
            <ac:spMk id="16" creationId="{F123814A-78B3-4F86-97DB-7D8B6B778F90}"/>
          </ac:spMkLst>
        </pc:spChg>
        <pc:spChg chg="mod">
          <ac:chgData name="Khrystyna Yatsyna" userId="e6954dd7-6c9e-43c8-bd42-ff8c4ce5393f" providerId="ADAL" clId="{CCA68BF1-21CE-4FDA-B422-BFD854ED1B88}" dt="2023-07-10T12:03:27.871" v="2616" actId="1076"/>
          <ac:spMkLst>
            <pc:docMk/>
            <pc:sldMk cId="3009237903" sldId="369"/>
            <ac:spMk id="17" creationId="{34F515B1-56F7-8CE6-C933-4A987C11C9D2}"/>
          </ac:spMkLst>
        </pc:spChg>
        <pc:spChg chg="mod">
          <ac:chgData name="Khrystyna Yatsyna" userId="e6954dd7-6c9e-43c8-bd42-ff8c4ce5393f" providerId="ADAL" clId="{CCA68BF1-21CE-4FDA-B422-BFD854ED1B88}" dt="2023-07-10T12:03:27.871" v="2616" actId="1076"/>
          <ac:spMkLst>
            <pc:docMk/>
            <pc:sldMk cId="3009237903" sldId="369"/>
            <ac:spMk id="22" creationId="{45CD265F-7399-D4D6-D626-D1889D98DAE0}"/>
          </ac:spMkLst>
        </pc:spChg>
        <pc:spChg chg="mod">
          <ac:chgData name="Khrystyna Yatsyna" userId="e6954dd7-6c9e-43c8-bd42-ff8c4ce5393f" providerId="ADAL" clId="{CCA68BF1-21CE-4FDA-B422-BFD854ED1B88}" dt="2023-07-10T12:03:27.871" v="2616" actId="1076"/>
          <ac:spMkLst>
            <pc:docMk/>
            <pc:sldMk cId="3009237903" sldId="369"/>
            <ac:spMk id="23" creationId="{FFDE6CDC-B891-8FED-105D-AD3C8FFB6AE5}"/>
          </ac:spMkLst>
        </pc:spChg>
        <pc:spChg chg="mod">
          <ac:chgData name="Khrystyna Yatsyna" userId="e6954dd7-6c9e-43c8-bd42-ff8c4ce5393f" providerId="ADAL" clId="{CCA68BF1-21CE-4FDA-B422-BFD854ED1B88}" dt="2023-07-10T12:30:11.736" v="2897" actId="113"/>
          <ac:spMkLst>
            <pc:docMk/>
            <pc:sldMk cId="3009237903" sldId="369"/>
            <ac:spMk id="24" creationId="{BD491422-58A1-6BD0-BAB2-DA2DFE93CC69}"/>
          </ac:spMkLst>
        </pc:spChg>
        <pc:spChg chg="mod">
          <ac:chgData name="Khrystyna Yatsyna" userId="e6954dd7-6c9e-43c8-bd42-ff8c4ce5393f" providerId="ADAL" clId="{CCA68BF1-21CE-4FDA-B422-BFD854ED1B88}" dt="2023-07-10T12:03:27.871" v="2616" actId="1076"/>
          <ac:spMkLst>
            <pc:docMk/>
            <pc:sldMk cId="3009237903" sldId="369"/>
            <ac:spMk id="27" creationId="{BE9EF4D3-0C52-3EBE-ABB8-B5BBBA3077C6}"/>
          </ac:spMkLst>
        </pc:spChg>
        <pc:spChg chg="mod">
          <ac:chgData name="Khrystyna Yatsyna" userId="e6954dd7-6c9e-43c8-bd42-ff8c4ce5393f" providerId="ADAL" clId="{CCA68BF1-21CE-4FDA-B422-BFD854ED1B88}" dt="2023-07-10T12:03:27.871" v="2616" actId="1076"/>
          <ac:spMkLst>
            <pc:docMk/>
            <pc:sldMk cId="3009237903" sldId="369"/>
            <ac:spMk id="28" creationId="{1F3D4BDC-326D-327A-79C6-2E4EE58B09B9}"/>
          </ac:spMkLst>
        </pc:spChg>
        <pc:grpChg chg="add mod">
          <ac:chgData name="Khrystyna Yatsyna" userId="e6954dd7-6c9e-43c8-bd42-ff8c4ce5393f" providerId="ADAL" clId="{CCA68BF1-21CE-4FDA-B422-BFD854ED1B88}" dt="2023-07-10T12:03:27.871" v="2616" actId="1076"/>
          <ac:grpSpMkLst>
            <pc:docMk/>
            <pc:sldMk cId="3009237903" sldId="369"/>
            <ac:grpSpMk id="11" creationId="{9C92FFD9-AC2A-69E8-1534-C819AE354728}"/>
          </ac:grpSpMkLst>
        </pc:grpChg>
        <pc:grpChg chg="add mod">
          <ac:chgData name="Khrystyna Yatsyna" userId="e6954dd7-6c9e-43c8-bd42-ff8c4ce5393f" providerId="ADAL" clId="{CCA68BF1-21CE-4FDA-B422-BFD854ED1B88}" dt="2023-07-10T12:03:27.871" v="2616" actId="1076"/>
          <ac:grpSpMkLst>
            <pc:docMk/>
            <pc:sldMk cId="3009237903" sldId="369"/>
            <ac:grpSpMk id="21" creationId="{14F3C24B-37CE-4664-3237-B872445DFD34}"/>
          </ac:grpSpMkLst>
        </pc:grpChg>
        <pc:grpChg chg="add mod">
          <ac:chgData name="Khrystyna Yatsyna" userId="e6954dd7-6c9e-43c8-bd42-ff8c4ce5393f" providerId="ADAL" clId="{CCA68BF1-21CE-4FDA-B422-BFD854ED1B88}" dt="2023-07-10T12:03:27.871" v="2616" actId="1076"/>
          <ac:grpSpMkLst>
            <pc:docMk/>
            <pc:sldMk cId="3009237903" sldId="369"/>
            <ac:grpSpMk id="26" creationId="{747BE358-F2AB-9204-9030-CCE3769AEA08}"/>
          </ac:grpSpMkLst>
        </pc:grpChg>
        <pc:picChg chg="add del mod">
          <ac:chgData name="Khrystyna Yatsyna" userId="e6954dd7-6c9e-43c8-bd42-ff8c4ce5393f" providerId="ADAL" clId="{CCA68BF1-21CE-4FDA-B422-BFD854ED1B88}" dt="2023-07-10T11:59:44.120" v="2588" actId="478"/>
          <ac:picMkLst>
            <pc:docMk/>
            <pc:sldMk cId="3009237903" sldId="369"/>
            <ac:picMk id="2" creationId="{84FEE4F1-06A8-A465-8B8D-8514F342BD51}"/>
          </ac:picMkLst>
        </pc:picChg>
        <pc:cxnChg chg="add mod">
          <ac:chgData name="Khrystyna Yatsyna" userId="e6954dd7-6c9e-43c8-bd42-ff8c4ce5393f" providerId="ADAL" clId="{CCA68BF1-21CE-4FDA-B422-BFD854ED1B88}" dt="2023-07-10T12:03:27.871" v="2616" actId="1076"/>
          <ac:cxnSpMkLst>
            <pc:docMk/>
            <pc:sldMk cId="3009237903" sldId="369"/>
            <ac:cxnSpMk id="5" creationId="{A16DFCEE-E766-A9FE-ACC7-0757D511C533}"/>
          </ac:cxnSpMkLst>
        </pc:cxnChg>
        <pc:cxnChg chg="add mod">
          <ac:chgData name="Khrystyna Yatsyna" userId="e6954dd7-6c9e-43c8-bd42-ff8c4ce5393f" providerId="ADAL" clId="{CCA68BF1-21CE-4FDA-B422-BFD854ED1B88}" dt="2023-07-10T12:03:27.871" v="2616" actId="1076"/>
          <ac:cxnSpMkLst>
            <pc:docMk/>
            <pc:sldMk cId="3009237903" sldId="369"/>
            <ac:cxnSpMk id="20" creationId="{BBEAEC81-D3C6-385E-96ED-953E076A92C9}"/>
          </ac:cxnSpMkLst>
        </pc:cxnChg>
        <pc:cxnChg chg="add mod">
          <ac:chgData name="Khrystyna Yatsyna" userId="e6954dd7-6c9e-43c8-bd42-ff8c4ce5393f" providerId="ADAL" clId="{CCA68BF1-21CE-4FDA-B422-BFD854ED1B88}" dt="2023-07-10T12:03:27.871" v="2616" actId="1076"/>
          <ac:cxnSpMkLst>
            <pc:docMk/>
            <pc:sldMk cId="3009237903" sldId="369"/>
            <ac:cxnSpMk id="25" creationId="{928E27BC-97D2-022A-CA08-B5A9FE4DF95C}"/>
          </ac:cxnSpMkLst>
        </pc:cxnChg>
      </pc:sldChg>
      <pc:sldChg chg="modSp mod">
        <pc:chgData name="Khrystyna Yatsyna" userId="e6954dd7-6c9e-43c8-bd42-ff8c4ce5393f" providerId="ADAL" clId="{CCA68BF1-21CE-4FDA-B422-BFD854ED1B88}" dt="2023-07-10T12:30:45.139" v="2903" actId="2711"/>
        <pc:sldMkLst>
          <pc:docMk/>
          <pc:sldMk cId="3094906807" sldId="370"/>
        </pc:sldMkLst>
        <pc:spChg chg="mod">
          <ac:chgData name="Khrystyna Yatsyna" userId="e6954dd7-6c9e-43c8-bd42-ff8c4ce5393f" providerId="ADAL" clId="{CCA68BF1-21CE-4FDA-B422-BFD854ED1B88}" dt="2023-07-10T12:30:27.184" v="2900" actId="2711"/>
          <ac:spMkLst>
            <pc:docMk/>
            <pc:sldMk cId="3094906807" sldId="370"/>
            <ac:spMk id="5" creationId="{1F032076-B9DD-A1C4-3618-B6E1AD87BAF5}"/>
          </ac:spMkLst>
        </pc:spChg>
        <pc:spChg chg="mod">
          <ac:chgData name="Khrystyna Yatsyna" userId="e6954dd7-6c9e-43c8-bd42-ff8c4ce5393f" providerId="ADAL" clId="{CCA68BF1-21CE-4FDA-B422-BFD854ED1B88}" dt="2023-07-10T12:30:27.184" v="2900" actId="2711"/>
          <ac:spMkLst>
            <pc:docMk/>
            <pc:sldMk cId="3094906807" sldId="370"/>
            <ac:spMk id="6" creationId="{EA1E6D6F-4780-7F6A-E161-8EE3128E71AB}"/>
          </ac:spMkLst>
        </pc:spChg>
        <pc:spChg chg="mod">
          <ac:chgData name="Khrystyna Yatsyna" userId="e6954dd7-6c9e-43c8-bd42-ff8c4ce5393f" providerId="ADAL" clId="{CCA68BF1-21CE-4FDA-B422-BFD854ED1B88}" dt="2023-07-10T12:30:27.184" v="2900" actId="2711"/>
          <ac:spMkLst>
            <pc:docMk/>
            <pc:sldMk cId="3094906807" sldId="370"/>
            <ac:spMk id="7" creationId="{A4029707-7E13-1B98-62DB-92F2A0DBC97F}"/>
          </ac:spMkLst>
        </pc:spChg>
        <pc:spChg chg="mod">
          <ac:chgData name="Khrystyna Yatsyna" userId="e6954dd7-6c9e-43c8-bd42-ff8c4ce5393f" providerId="ADAL" clId="{CCA68BF1-21CE-4FDA-B422-BFD854ED1B88}" dt="2023-07-10T12:30:27.184" v="2900" actId="2711"/>
          <ac:spMkLst>
            <pc:docMk/>
            <pc:sldMk cId="3094906807" sldId="370"/>
            <ac:spMk id="8" creationId="{2E02D220-19D8-8E70-1D32-E4DE70ED5EA5}"/>
          </ac:spMkLst>
        </pc:spChg>
        <pc:spChg chg="mod">
          <ac:chgData name="Khrystyna Yatsyna" userId="e6954dd7-6c9e-43c8-bd42-ff8c4ce5393f" providerId="ADAL" clId="{CCA68BF1-21CE-4FDA-B422-BFD854ED1B88}" dt="2023-07-10T12:30:27.184" v="2900" actId="2711"/>
          <ac:spMkLst>
            <pc:docMk/>
            <pc:sldMk cId="3094906807" sldId="370"/>
            <ac:spMk id="9" creationId="{5C6CD3F1-1745-D7CD-BC1C-DDD747F400A4}"/>
          </ac:spMkLst>
        </pc:spChg>
        <pc:spChg chg="mod">
          <ac:chgData name="Khrystyna Yatsyna" userId="e6954dd7-6c9e-43c8-bd42-ff8c4ce5393f" providerId="ADAL" clId="{CCA68BF1-21CE-4FDA-B422-BFD854ED1B88}" dt="2023-07-10T12:30:27.184" v="2900" actId="2711"/>
          <ac:spMkLst>
            <pc:docMk/>
            <pc:sldMk cId="3094906807" sldId="370"/>
            <ac:spMk id="14" creationId="{02614CF6-991C-8CDB-E841-C7C4967483B4}"/>
          </ac:spMkLst>
        </pc:spChg>
        <pc:spChg chg="mod">
          <ac:chgData name="Khrystyna Yatsyna" userId="e6954dd7-6c9e-43c8-bd42-ff8c4ce5393f" providerId="ADAL" clId="{CCA68BF1-21CE-4FDA-B422-BFD854ED1B88}" dt="2023-07-10T12:30:27.184" v="2900" actId="2711"/>
          <ac:spMkLst>
            <pc:docMk/>
            <pc:sldMk cId="3094906807" sldId="370"/>
            <ac:spMk id="15" creationId="{A86C418F-53B7-2F2C-DBAA-6850FB190C30}"/>
          </ac:spMkLst>
        </pc:spChg>
        <pc:spChg chg="mod">
          <ac:chgData name="Khrystyna Yatsyna" userId="e6954dd7-6c9e-43c8-bd42-ff8c4ce5393f" providerId="ADAL" clId="{CCA68BF1-21CE-4FDA-B422-BFD854ED1B88}" dt="2023-07-10T12:30:27.184" v="2900" actId="2711"/>
          <ac:spMkLst>
            <pc:docMk/>
            <pc:sldMk cId="3094906807" sldId="370"/>
            <ac:spMk id="16" creationId="{BB5603DF-0208-8895-8BEA-68BC3A9E500A}"/>
          </ac:spMkLst>
        </pc:spChg>
        <pc:graphicFrameChg chg="mod modGraphic">
          <ac:chgData name="Khrystyna Yatsyna" userId="e6954dd7-6c9e-43c8-bd42-ff8c4ce5393f" providerId="ADAL" clId="{CCA68BF1-21CE-4FDA-B422-BFD854ED1B88}" dt="2023-07-10T12:30:45.139" v="2903" actId="2711"/>
          <ac:graphicFrameMkLst>
            <pc:docMk/>
            <pc:sldMk cId="3094906807" sldId="370"/>
            <ac:graphicFrameMk id="4" creationId="{C08A8449-C76E-F4CB-5171-E920D7B22117}"/>
          </ac:graphicFrameMkLst>
        </pc:graphicFrameChg>
        <pc:picChg chg="mod">
          <ac:chgData name="Khrystyna Yatsyna" userId="e6954dd7-6c9e-43c8-bd42-ff8c4ce5393f" providerId="ADAL" clId="{CCA68BF1-21CE-4FDA-B422-BFD854ED1B88}" dt="2023-07-10T12:30:22.410" v="2899" actId="1076"/>
          <ac:picMkLst>
            <pc:docMk/>
            <pc:sldMk cId="3094906807" sldId="370"/>
            <ac:picMk id="39" creationId="{E21A6D5D-7666-3949-EAA2-21F9305C4D33}"/>
          </ac:picMkLst>
        </pc:picChg>
      </pc:sldChg>
      <pc:sldChg chg="del ord">
        <pc:chgData name="Khrystyna Yatsyna" userId="e6954dd7-6c9e-43c8-bd42-ff8c4ce5393f" providerId="ADAL" clId="{CCA68BF1-21CE-4FDA-B422-BFD854ED1B88}" dt="2023-07-06T14:57:47.689" v="1264" actId="47"/>
        <pc:sldMkLst>
          <pc:docMk/>
          <pc:sldMk cId="672812963" sldId="372"/>
        </pc:sldMkLst>
      </pc:sldChg>
      <pc:sldChg chg="addSp delSp modSp mod ord modShow">
        <pc:chgData name="Khrystyna Yatsyna" userId="e6954dd7-6c9e-43c8-bd42-ff8c4ce5393f" providerId="ADAL" clId="{CCA68BF1-21CE-4FDA-B422-BFD854ED1B88}" dt="2023-07-10T10:59:55.896" v="1964" actId="729"/>
        <pc:sldMkLst>
          <pc:docMk/>
          <pc:sldMk cId="1743356098" sldId="373"/>
        </pc:sldMkLst>
        <pc:spChg chg="mod">
          <ac:chgData name="Khrystyna Yatsyna" userId="e6954dd7-6c9e-43c8-bd42-ff8c4ce5393f" providerId="ADAL" clId="{CCA68BF1-21CE-4FDA-B422-BFD854ED1B88}" dt="2023-07-10T10:47:52.618" v="1814" actId="1076"/>
          <ac:spMkLst>
            <pc:docMk/>
            <pc:sldMk cId="1743356098" sldId="373"/>
            <ac:spMk id="7" creationId="{2861C64B-0113-CC46-5448-236D62DCBD25}"/>
          </ac:spMkLst>
        </pc:spChg>
        <pc:spChg chg="mod">
          <ac:chgData name="Khrystyna Yatsyna" userId="e6954dd7-6c9e-43c8-bd42-ff8c4ce5393f" providerId="ADAL" clId="{CCA68BF1-21CE-4FDA-B422-BFD854ED1B88}" dt="2023-07-10T10:48:43.399" v="1833" actId="1582"/>
          <ac:spMkLst>
            <pc:docMk/>
            <pc:sldMk cId="1743356098" sldId="373"/>
            <ac:spMk id="24" creationId="{D409DBA0-8310-C72E-9418-18A6FFFD03A0}"/>
          </ac:spMkLst>
        </pc:spChg>
        <pc:spChg chg="mod">
          <ac:chgData name="Khrystyna Yatsyna" userId="e6954dd7-6c9e-43c8-bd42-ff8c4ce5393f" providerId="ADAL" clId="{CCA68BF1-21CE-4FDA-B422-BFD854ED1B88}" dt="2023-07-10T10:49:28.154" v="1891" actId="108"/>
          <ac:spMkLst>
            <pc:docMk/>
            <pc:sldMk cId="1743356098" sldId="373"/>
            <ac:spMk id="27" creationId="{24CE742B-B8C5-ACC9-8AFD-CAE0BA96604D}"/>
          </ac:spMkLst>
        </pc:spChg>
        <pc:grpChg chg="mod ord">
          <ac:chgData name="Khrystyna Yatsyna" userId="e6954dd7-6c9e-43c8-bd42-ff8c4ce5393f" providerId="ADAL" clId="{CCA68BF1-21CE-4FDA-B422-BFD854ED1B88}" dt="2023-07-10T10:49:05.049" v="1887" actId="14861"/>
          <ac:grpSpMkLst>
            <pc:docMk/>
            <pc:sldMk cId="1743356098" sldId="373"/>
            <ac:grpSpMk id="23" creationId="{71979D26-76F5-3FDA-F31B-675D94467152}"/>
          </ac:grpSpMkLst>
        </pc:grpChg>
        <pc:picChg chg="add del mod">
          <ac:chgData name="Khrystyna Yatsyna" userId="e6954dd7-6c9e-43c8-bd42-ff8c4ce5393f" providerId="ADAL" clId="{CCA68BF1-21CE-4FDA-B422-BFD854ED1B88}" dt="2023-07-10T10:59:33.973" v="1963" actId="478"/>
          <ac:picMkLst>
            <pc:docMk/>
            <pc:sldMk cId="1743356098" sldId="373"/>
            <ac:picMk id="3" creationId="{1FAEA73E-4883-986A-409C-4D56C745224C}"/>
          </ac:picMkLst>
        </pc:picChg>
        <pc:cxnChg chg="mod">
          <ac:chgData name="Khrystyna Yatsyna" userId="e6954dd7-6c9e-43c8-bd42-ff8c4ce5393f" providerId="ADAL" clId="{CCA68BF1-21CE-4FDA-B422-BFD854ED1B88}" dt="2023-07-10T10:48:43.399" v="1833" actId="1582"/>
          <ac:cxnSpMkLst>
            <pc:docMk/>
            <pc:sldMk cId="1743356098" sldId="373"/>
            <ac:cxnSpMk id="25" creationId="{E4EDD7E0-B16D-564F-03AF-05B67BAC403E}"/>
          </ac:cxnSpMkLst>
        </pc:cxnChg>
        <pc:cxnChg chg="mod">
          <ac:chgData name="Khrystyna Yatsyna" userId="e6954dd7-6c9e-43c8-bd42-ff8c4ce5393f" providerId="ADAL" clId="{CCA68BF1-21CE-4FDA-B422-BFD854ED1B88}" dt="2023-07-10T10:49:28.154" v="1891" actId="108"/>
          <ac:cxnSpMkLst>
            <pc:docMk/>
            <pc:sldMk cId="1743356098" sldId="373"/>
            <ac:cxnSpMk id="28" creationId="{0F77F0DF-1678-C0EC-72A8-AAFE64C4A6C9}"/>
          </ac:cxnSpMkLst>
        </pc:cxnChg>
      </pc:sldChg>
      <pc:sldChg chg="addSp modSp mod">
        <pc:chgData name="Khrystyna Yatsyna" userId="e6954dd7-6c9e-43c8-bd42-ff8c4ce5393f" providerId="ADAL" clId="{CCA68BF1-21CE-4FDA-B422-BFD854ED1B88}" dt="2023-07-10T12:10:33.870" v="2747" actId="207"/>
        <pc:sldMkLst>
          <pc:docMk/>
          <pc:sldMk cId="3675386143" sldId="374"/>
        </pc:sldMkLst>
        <pc:spChg chg="add mod ord">
          <ac:chgData name="Khrystyna Yatsyna" userId="e6954dd7-6c9e-43c8-bd42-ff8c4ce5393f" providerId="ADAL" clId="{CCA68BF1-21CE-4FDA-B422-BFD854ED1B88}" dt="2023-07-10T12:09:08.318" v="2654" actId="1076"/>
          <ac:spMkLst>
            <pc:docMk/>
            <pc:sldMk cId="3675386143" sldId="374"/>
            <ac:spMk id="2" creationId="{90368707-F4AA-123B-B361-762F4BA253BE}"/>
          </ac:spMkLst>
        </pc:spChg>
        <pc:spChg chg="mod">
          <ac:chgData name="Khrystyna Yatsyna" userId="e6954dd7-6c9e-43c8-bd42-ff8c4ce5393f" providerId="ADAL" clId="{CCA68BF1-21CE-4FDA-B422-BFD854ED1B88}" dt="2023-07-10T12:10:16.533" v="2686" actId="207"/>
          <ac:spMkLst>
            <pc:docMk/>
            <pc:sldMk cId="3675386143" sldId="374"/>
            <ac:spMk id="4" creationId="{840FE414-332C-8BE5-EC1D-3070B28F0124}"/>
          </ac:spMkLst>
        </pc:spChg>
        <pc:spChg chg="add mod">
          <ac:chgData name="Khrystyna Yatsyna" userId="e6954dd7-6c9e-43c8-bd42-ff8c4ce5393f" providerId="ADAL" clId="{CCA68BF1-21CE-4FDA-B422-BFD854ED1B88}" dt="2023-07-10T12:09:39.884" v="2658" actId="207"/>
          <ac:spMkLst>
            <pc:docMk/>
            <pc:sldMk cId="3675386143" sldId="374"/>
            <ac:spMk id="5" creationId="{EEDC2E52-400A-DED9-DEB2-818E2F7246CD}"/>
          </ac:spMkLst>
        </pc:spChg>
        <pc:spChg chg="mod">
          <ac:chgData name="Khrystyna Yatsyna" userId="e6954dd7-6c9e-43c8-bd42-ff8c4ce5393f" providerId="ADAL" clId="{CCA68BF1-21CE-4FDA-B422-BFD854ED1B88}" dt="2023-07-10T12:10:33.870" v="2747" actId="207"/>
          <ac:spMkLst>
            <pc:docMk/>
            <pc:sldMk cId="3675386143" sldId="374"/>
            <ac:spMk id="9" creationId="{C5E3C3F6-CB9F-94EC-19F1-B3AE97773522}"/>
          </ac:spMkLst>
        </pc:spChg>
        <pc:spChg chg="mod">
          <ac:chgData name="Khrystyna Yatsyna" userId="e6954dd7-6c9e-43c8-bd42-ff8c4ce5393f" providerId="ADAL" clId="{CCA68BF1-21CE-4FDA-B422-BFD854ED1B88}" dt="2023-07-10T12:10:23.160" v="2707" actId="207"/>
          <ac:spMkLst>
            <pc:docMk/>
            <pc:sldMk cId="3675386143" sldId="374"/>
            <ac:spMk id="16" creationId="{8CA85E8C-F887-3A8E-B0D0-AE6E15DE6FA8}"/>
          </ac:spMkLst>
        </pc:spChg>
        <pc:spChg chg="mod">
          <ac:chgData name="Khrystyna Yatsyna" userId="e6954dd7-6c9e-43c8-bd42-ff8c4ce5393f" providerId="ADAL" clId="{CCA68BF1-21CE-4FDA-B422-BFD854ED1B88}" dt="2023-07-10T12:10:26.870" v="2728" actId="207"/>
          <ac:spMkLst>
            <pc:docMk/>
            <pc:sldMk cId="3675386143" sldId="374"/>
            <ac:spMk id="17" creationId="{E9B5C261-26D7-B31F-F967-B2A4F4C6A98D}"/>
          </ac:spMkLst>
        </pc:spChg>
        <pc:picChg chg="add mod">
          <ac:chgData name="Khrystyna Yatsyna" userId="e6954dd7-6c9e-43c8-bd42-ff8c4ce5393f" providerId="ADAL" clId="{CCA68BF1-21CE-4FDA-B422-BFD854ED1B88}" dt="2023-07-10T12:10:00.313" v="2663" actId="1076"/>
          <ac:picMkLst>
            <pc:docMk/>
            <pc:sldMk cId="3675386143" sldId="374"/>
            <ac:picMk id="6" creationId="{305FFC1D-B2AA-C5C0-C1F8-23BA13BB4C4C}"/>
          </ac:picMkLst>
        </pc:picChg>
      </pc:sldChg>
      <pc:sldChg chg="delSp modSp mod">
        <pc:chgData name="Khrystyna Yatsyna" userId="e6954dd7-6c9e-43c8-bd42-ff8c4ce5393f" providerId="ADAL" clId="{CCA68BF1-21CE-4FDA-B422-BFD854ED1B88}" dt="2023-07-10T14:26:36.205" v="3013" actId="20577"/>
        <pc:sldMkLst>
          <pc:docMk/>
          <pc:sldMk cId="2743983708" sldId="388"/>
        </pc:sldMkLst>
        <pc:spChg chg="del">
          <ac:chgData name="Khrystyna Yatsyna" userId="e6954dd7-6c9e-43c8-bd42-ff8c4ce5393f" providerId="ADAL" clId="{CCA68BF1-21CE-4FDA-B422-BFD854ED1B88}" dt="2023-07-10T14:25:43.336" v="2991" actId="478"/>
          <ac:spMkLst>
            <pc:docMk/>
            <pc:sldMk cId="2743983708" sldId="388"/>
            <ac:spMk id="7" creationId="{9C37F57B-7BD9-A9EA-9C33-92F0847D6407}"/>
          </ac:spMkLst>
        </pc:spChg>
        <pc:spChg chg="mod">
          <ac:chgData name="Khrystyna Yatsyna" userId="e6954dd7-6c9e-43c8-bd42-ff8c4ce5393f" providerId="ADAL" clId="{CCA68BF1-21CE-4FDA-B422-BFD854ED1B88}" dt="2023-07-10T14:25:51.154" v="2995" actId="14100"/>
          <ac:spMkLst>
            <pc:docMk/>
            <pc:sldMk cId="2743983708" sldId="388"/>
            <ac:spMk id="8" creationId="{A4714F70-9D76-BE76-BF7F-381764B6E14D}"/>
          </ac:spMkLst>
        </pc:spChg>
        <pc:spChg chg="del">
          <ac:chgData name="Khrystyna Yatsyna" userId="e6954dd7-6c9e-43c8-bd42-ff8c4ce5393f" providerId="ADAL" clId="{CCA68BF1-21CE-4FDA-B422-BFD854ED1B88}" dt="2023-07-10T14:25:44.938" v="2992" actId="478"/>
          <ac:spMkLst>
            <pc:docMk/>
            <pc:sldMk cId="2743983708" sldId="388"/>
            <ac:spMk id="10" creationId="{1F932F7C-65F1-5E91-9388-D9155415034F}"/>
          </ac:spMkLst>
        </pc:spChg>
        <pc:spChg chg="mod">
          <ac:chgData name="Khrystyna Yatsyna" userId="e6954dd7-6c9e-43c8-bd42-ff8c4ce5393f" providerId="ADAL" clId="{CCA68BF1-21CE-4FDA-B422-BFD854ED1B88}" dt="2023-07-10T14:26:12.526" v="3002" actId="1076"/>
          <ac:spMkLst>
            <pc:docMk/>
            <pc:sldMk cId="2743983708" sldId="388"/>
            <ac:spMk id="18" creationId="{E221D0BD-40D5-126D-28CA-667CDC5891CD}"/>
          </ac:spMkLst>
        </pc:spChg>
        <pc:spChg chg="mod">
          <ac:chgData name="Khrystyna Yatsyna" userId="e6954dd7-6c9e-43c8-bd42-ff8c4ce5393f" providerId="ADAL" clId="{CCA68BF1-21CE-4FDA-B422-BFD854ED1B88}" dt="2023-07-10T14:26:36.205" v="3013" actId="20577"/>
          <ac:spMkLst>
            <pc:docMk/>
            <pc:sldMk cId="2743983708" sldId="388"/>
            <ac:spMk id="19" creationId="{C5E9A578-937E-8BF8-6CB2-1A79BEFA9CB3}"/>
          </ac:spMkLst>
        </pc:spChg>
        <pc:spChg chg="del">
          <ac:chgData name="Khrystyna Yatsyna" userId="e6954dd7-6c9e-43c8-bd42-ff8c4ce5393f" providerId="ADAL" clId="{CCA68BF1-21CE-4FDA-B422-BFD854ED1B88}" dt="2023-07-10T14:25:46.672" v="2993" actId="478"/>
          <ac:spMkLst>
            <pc:docMk/>
            <pc:sldMk cId="2743983708" sldId="388"/>
            <ac:spMk id="20" creationId="{7A77DCF5-70B7-0628-0EDB-AA8F7962715C}"/>
          </ac:spMkLst>
        </pc:spChg>
        <pc:spChg chg="del">
          <ac:chgData name="Khrystyna Yatsyna" userId="e6954dd7-6c9e-43c8-bd42-ff8c4ce5393f" providerId="ADAL" clId="{CCA68BF1-21CE-4FDA-B422-BFD854ED1B88}" dt="2023-07-10T14:25:47.650" v="2994" actId="478"/>
          <ac:spMkLst>
            <pc:docMk/>
            <pc:sldMk cId="2743983708" sldId="388"/>
            <ac:spMk id="21" creationId="{8355B8ED-4C9E-FD5C-A845-05CD25994AD4}"/>
          </ac:spMkLst>
        </pc:spChg>
        <pc:graphicFrameChg chg="modGraphic">
          <ac:chgData name="Khrystyna Yatsyna" userId="e6954dd7-6c9e-43c8-bd42-ff8c4ce5393f" providerId="ADAL" clId="{CCA68BF1-21CE-4FDA-B422-BFD854ED1B88}" dt="2023-07-10T14:26:33.604" v="3012" actId="20577"/>
          <ac:graphicFrameMkLst>
            <pc:docMk/>
            <pc:sldMk cId="2743983708" sldId="388"/>
            <ac:graphicFrameMk id="12" creationId="{7009787E-2106-4C1B-532E-A27425B7E7C2}"/>
          </ac:graphicFrameMkLst>
        </pc:graphicFrameChg>
        <pc:graphicFrameChg chg="del">
          <ac:chgData name="Khrystyna Yatsyna" userId="e6954dd7-6c9e-43c8-bd42-ff8c4ce5393f" providerId="ADAL" clId="{CCA68BF1-21CE-4FDA-B422-BFD854ED1B88}" dt="2023-07-10T14:25:42.597" v="2990" actId="478"/>
          <ac:graphicFrameMkLst>
            <pc:docMk/>
            <pc:sldMk cId="2743983708" sldId="388"/>
            <ac:graphicFrameMk id="17" creationId="{C603364F-D2AE-48FD-9F7F-B34CB76AAB85}"/>
          </ac:graphicFrameMkLst>
        </pc:graphicFrameChg>
      </pc:sldChg>
      <pc:sldChg chg="mod ord modShow">
        <pc:chgData name="Khrystyna Yatsyna" userId="e6954dd7-6c9e-43c8-bd42-ff8c4ce5393f" providerId="ADAL" clId="{CCA68BF1-21CE-4FDA-B422-BFD854ED1B88}" dt="2023-07-07T09:50:02.155" v="1652" actId="729"/>
        <pc:sldMkLst>
          <pc:docMk/>
          <pc:sldMk cId="4004226190" sldId="1733"/>
        </pc:sldMkLst>
      </pc:sldChg>
      <pc:sldChg chg="mod modShow">
        <pc:chgData name="Khrystyna Yatsyna" userId="e6954dd7-6c9e-43c8-bd42-ff8c4ce5393f" providerId="ADAL" clId="{CCA68BF1-21CE-4FDA-B422-BFD854ED1B88}" dt="2023-07-10T11:51:52.701" v="2513" actId="729"/>
        <pc:sldMkLst>
          <pc:docMk/>
          <pc:sldMk cId="1250981572" sldId="1768"/>
        </pc:sldMkLst>
      </pc:sldChg>
      <pc:sldChg chg="mod modShow">
        <pc:chgData name="Khrystyna Yatsyna" userId="e6954dd7-6c9e-43c8-bd42-ff8c4ce5393f" providerId="ADAL" clId="{CCA68BF1-21CE-4FDA-B422-BFD854ED1B88}" dt="2023-07-07T09:45:42.575" v="1515" actId="729"/>
        <pc:sldMkLst>
          <pc:docMk/>
          <pc:sldMk cId="4043897102" sldId="1786"/>
        </pc:sldMkLst>
      </pc:sldChg>
      <pc:sldChg chg="mod modShow">
        <pc:chgData name="Khrystyna Yatsyna" userId="e6954dd7-6c9e-43c8-bd42-ff8c4ce5393f" providerId="ADAL" clId="{CCA68BF1-21CE-4FDA-B422-BFD854ED1B88}" dt="2023-07-07T09:46:07.508" v="1522" actId="729"/>
        <pc:sldMkLst>
          <pc:docMk/>
          <pc:sldMk cId="1040010064" sldId="1787"/>
        </pc:sldMkLst>
      </pc:sldChg>
      <pc:sldChg chg="mod modShow">
        <pc:chgData name="Khrystyna Yatsyna" userId="e6954dd7-6c9e-43c8-bd42-ff8c4ce5393f" providerId="ADAL" clId="{CCA68BF1-21CE-4FDA-B422-BFD854ED1B88}" dt="2023-07-07T09:46:38.983" v="1534" actId="729"/>
        <pc:sldMkLst>
          <pc:docMk/>
          <pc:sldMk cId="3389901109" sldId="1789"/>
        </pc:sldMkLst>
      </pc:sldChg>
      <pc:sldChg chg="mod modShow">
        <pc:chgData name="Khrystyna Yatsyna" userId="e6954dd7-6c9e-43c8-bd42-ff8c4ce5393f" providerId="ADAL" clId="{CCA68BF1-21CE-4FDA-B422-BFD854ED1B88}" dt="2023-07-07T09:47:14.598" v="1562" actId="729"/>
        <pc:sldMkLst>
          <pc:docMk/>
          <pc:sldMk cId="1848203049" sldId="1790"/>
        </pc:sldMkLst>
      </pc:sldChg>
      <pc:sldChg chg="modSp add del mod modShow">
        <pc:chgData name="Khrystyna Yatsyna" userId="e6954dd7-6c9e-43c8-bd42-ff8c4ce5393f" providerId="ADAL" clId="{CCA68BF1-21CE-4FDA-B422-BFD854ED1B88}" dt="2023-07-06T14:10:32.871" v="422" actId="729"/>
        <pc:sldMkLst>
          <pc:docMk/>
          <pc:sldMk cId="3630380967" sldId="1794"/>
        </pc:sldMkLst>
        <pc:picChg chg="mod">
          <ac:chgData name="Khrystyna Yatsyna" userId="e6954dd7-6c9e-43c8-bd42-ff8c4ce5393f" providerId="ADAL" clId="{CCA68BF1-21CE-4FDA-B422-BFD854ED1B88}" dt="2023-07-06T14:09:20.279" v="401" actId="1076"/>
          <ac:picMkLst>
            <pc:docMk/>
            <pc:sldMk cId="3630380967" sldId="1794"/>
            <ac:picMk id="2" creationId="{07DD5CB6-C38E-2C8A-AD3E-C344863A6317}"/>
          </ac:picMkLst>
        </pc:picChg>
        <pc:picChg chg="mod">
          <ac:chgData name="Khrystyna Yatsyna" userId="e6954dd7-6c9e-43c8-bd42-ff8c4ce5393f" providerId="ADAL" clId="{CCA68BF1-21CE-4FDA-B422-BFD854ED1B88}" dt="2023-07-06T14:10:01.825" v="414" actId="1076"/>
          <ac:picMkLst>
            <pc:docMk/>
            <pc:sldMk cId="3630380967" sldId="1794"/>
            <ac:picMk id="5" creationId="{268CE78A-F3DF-5182-F491-32A83ECB3705}"/>
          </ac:picMkLst>
        </pc:picChg>
      </pc:sldChg>
      <pc:sldChg chg="mod modShow">
        <pc:chgData name="Khrystyna Yatsyna" userId="e6954dd7-6c9e-43c8-bd42-ff8c4ce5393f" providerId="ADAL" clId="{CCA68BF1-21CE-4FDA-B422-BFD854ED1B88}" dt="2023-07-06T14:11:57.063" v="459" actId="729"/>
        <pc:sldMkLst>
          <pc:docMk/>
          <pc:sldMk cId="2489572260" sldId="1795"/>
        </pc:sldMkLst>
      </pc:sldChg>
      <pc:sldChg chg="add del mod modShow">
        <pc:chgData name="Khrystyna Yatsyna" userId="e6954dd7-6c9e-43c8-bd42-ff8c4ce5393f" providerId="ADAL" clId="{CCA68BF1-21CE-4FDA-B422-BFD854ED1B88}" dt="2023-07-06T14:50:30.709" v="1166" actId="729"/>
        <pc:sldMkLst>
          <pc:docMk/>
          <pc:sldMk cId="3532194660" sldId="1799"/>
        </pc:sldMkLst>
      </pc:sldChg>
      <pc:sldChg chg="mod modShow">
        <pc:chgData name="Khrystyna Yatsyna" userId="e6954dd7-6c9e-43c8-bd42-ff8c4ce5393f" providerId="ADAL" clId="{CCA68BF1-21CE-4FDA-B422-BFD854ED1B88}" dt="2023-07-06T14:51:23.785" v="1188" actId="729"/>
        <pc:sldMkLst>
          <pc:docMk/>
          <pc:sldMk cId="414656835" sldId="1800"/>
        </pc:sldMkLst>
      </pc:sldChg>
      <pc:sldChg chg="mod modShow">
        <pc:chgData name="Khrystyna Yatsyna" userId="e6954dd7-6c9e-43c8-bd42-ff8c4ce5393f" providerId="ADAL" clId="{CCA68BF1-21CE-4FDA-B422-BFD854ED1B88}" dt="2023-07-06T14:38:41.908" v="1086" actId="729"/>
        <pc:sldMkLst>
          <pc:docMk/>
          <pc:sldMk cId="145496407" sldId="1804"/>
        </pc:sldMkLst>
      </pc:sldChg>
      <pc:sldChg chg="mod modShow">
        <pc:chgData name="Khrystyna Yatsyna" userId="e6954dd7-6c9e-43c8-bd42-ff8c4ce5393f" providerId="ADAL" clId="{CCA68BF1-21CE-4FDA-B422-BFD854ED1B88}" dt="2023-07-06T14:52:27.028" v="1227" actId="729"/>
        <pc:sldMkLst>
          <pc:docMk/>
          <pc:sldMk cId="4199121456" sldId="1805"/>
        </pc:sldMkLst>
      </pc:sldChg>
      <pc:sldChg chg="mod modShow">
        <pc:chgData name="Khrystyna Yatsyna" userId="e6954dd7-6c9e-43c8-bd42-ff8c4ce5393f" providerId="ADAL" clId="{CCA68BF1-21CE-4FDA-B422-BFD854ED1B88}" dt="2023-07-06T14:53:05.818" v="1234" actId="729"/>
        <pc:sldMkLst>
          <pc:docMk/>
          <pc:sldMk cId="3421588721" sldId="1806"/>
        </pc:sldMkLst>
      </pc:sldChg>
      <pc:sldChg chg="mod modShow">
        <pc:chgData name="Khrystyna Yatsyna" userId="e6954dd7-6c9e-43c8-bd42-ff8c4ce5393f" providerId="ADAL" clId="{CCA68BF1-21CE-4FDA-B422-BFD854ED1B88}" dt="2023-07-06T14:46:28.728" v="1094" actId="729"/>
        <pc:sldMkLst>
          <pc:docMk/>
          <pc:sldMk cId="2678286197" sldId="1807"/>
        </pc:sldMkLst>
      </pc:sldChg>
      <pc:sldChg chg="mod modShow">
        <pc:chgData name="Khrystyna Yatsyna" userId="e6954dd7-6c9e-43c8-bd42-ff8c4ce5393f" providerId="ADAL" clId="{CCA68BF1-21CE-4FDA-B422-BFD854ED1B88}" dt="2023-07-10T11:30:50.938" v="2374" actId="729"/>
        <pc:sldMkLst>
          <pc:docMk/>
          <pc:sldMk cId="468544885" sldId="1808"/>
        </pc:sldMkLst>
      </pc:sldChg>
      <pc:sldChg chg="del">
        <pc:chgData name="Khrystyna Yatsyna" userId="e6954dd7-6c9e-43c8-bd42-ff8c4ce5393f" providerId="ADAL" clId="{CCA68BF1-21CE-4FDA-B422-BFD854ED1B88}" dt="2023-07-10T12:24:51.510" v="2854" actId="47"/>
        <pc:sldMkLst>
          <pc:docMk/>
          <pc:sldMk cId="2114221203" sldId="1812"/>
        </pc:sldMkLst>
      </pc:sldChg>
      <pc:sldChg chg="mod modShow">
        <pc:chgData name="Khrystyna Yatsyna" userId="e6954dd7-6c9e-43c8-bd42-ff8c4ce5393f" providerId="ADAL" clId="{CCA68BF1-21CE-4FDA-B422-BFD854ED1B88}" dt="2023-07-05T14:56:07.479" v="322" actId="729"/>
        <pc:sldMkLst>
          <pc:docMk/>
          <pc:sldMk cId="2168980205" sldId="1828"/>
        </pc:sldMkLst>
      </pc:sldChg>
      <pc:sldChg chg="mod modShow">
        <pc:chgData name="Khrystyna Yatsyna" userId="e6954dd7-6c9e-43c8-bd42-ff8c4ce5393f" providerId="ADAL" clId="{CCA68BF1-21CE-4FDA-B422-BFD854ED1B88}" dt="2023-07-06T14:35:23.992" v="983" actId="729"/>
        <pc:sldMkLst>
          <pc:docMk/>
          <pc:sldMk cId="198454098" sldId="1829"/>
        </pc:sldMkLst>
      </pc:sldChg>
      <pc:sldChg chg="add del mod modShow">
        <pc:chgData name="Khrystyna Yatsyna" userId="e6954dd7-6c9e-43c8-bd42-ff8c4ce5393f" providerId="ADAL" clId="{CCA68BF1-21CE-4FDA-B422-BFD854ED1B88}" dt="2023-07-06T14:54:26.491" v="1240" actId="729"/>
        <pc:sldMkLst>
          <pc:docMk/>
          <pc:sldMk cId="1581781343" sldId="1841"/>
        </pc:sldMkLst>
      </pc:sldChg>
      <pc:sldChg chg="mod modShow">
        <pc:chgData name="Khrystyna Yatsyna" userId="e6954dd7-6c9e-43c8-bd42-ff8c4ce5393f" providerId="ADAL" clId="{CCA68BF1-21CE-4FDA-B422-BFD854ED1B88}" dt="2023-07-06T14:54:28.591" v="1241" actId="729"/>
        <pc:sldMkLst>
          <pc:docMk/>
          <pc:sldMk cId="2239072444" sldId="1842"/>
        </pc:sldMkLst>
      </pc:sldChg>
      <pc:sldChg chg="mod modShow">
        <pc:chgData name="Khrystyna Yatsyna" userId="e6954dd7-6c9e-43c8-bd42-ff8c4ce5393f" providerId="ADAL" clId="{CCA68BF1-21CE-4FDA-B422-BFD854ED1B88}" dt="2023-07-06T14:12:37.811" v="466" actId="729"/>
        <pc:sldMkLst>
          <pc:docMk/>
          <pc:sldMk cId="1266545448" sldId="1849"/>
        </pc:sldMkLst>
      </pc:sldChg>
      <pc:sldChg chg="mod modShow">
        <pc:chgData name="Khrystyna Yatsyna" userId="e6954dd7-6c9e-43c8-bd42-ff8c4ce5393f" providerId="ADAL" clId="{CCA68BF1-21CE-4FDA-B422-BFD854ED1B88}" dt="2023-07-06T14:13:09.254" v="474" actId="729"/>
        <pc:sldMkLst>
          <pc:docMk/>
          <pc:sldMk cId="687849459" sldId="1850"/>
        </pc:sldMkLst>
      </pc:sldChg>
      <pc:sldChg chg="mod modShow">
        <pc:chgData name="Khrystyna Yatsyna" userId="e6954dd7-6c9e-43c8-bd42-ff8c4ce5393f" providerId="ADAL" clId="{CCA68BF1-21CE-4FDA-B422-BFD854ED1B88}" dt="2023-07-06T14:13:52.071" v="493" actId="729"/>
        <pc:sldMkLst>
          <pc:docMk/>
          <pc:sldMk cId="3976316730" sldId="1851"/>
        </pc:sldMkLst>
      </pc:sldChg>
      <pc:sldChg chg="modSp del mod">
        <pc:chgData name="Khrystyna Yatsyna" userId="e6954dd7-6c9e-43c8-bd42-ff8c4ce5393f" providerId="ADAL" clId="{CCA68BF1-21CE-4FDA-B422-BFD854ED1B88}" dt="2023-07-06T14:36:34.525" v="1061" actId="47"/>
        <pc:sldMkLst>
          <pc:docMk/>
          <pc:sldMk cId="2310345529" sldId="1853"/>
        </pc:sldMkLst>
        <pc:picChg chg="mod">
          <ac:chgData name="Khrystyna Yatsyna" userId="e6954dd7-6c9e-43c8-bd42-ff8c4ce5393f" providerId="ADAL" clId="{CCA68BF1-21CE-4FDA-B422-BFD854ED1B88}" dt="2023-07-06T14:35:36.708" v="984" actId="1076"/>
          <ac:picMkLst>
            <pc:docMk/>
            <pc:sldMk cId="2310345529" sldId="1853"/>
            <ac:picMk id="4" creationId="{B2638551-8DB4-D091-8AA5-578081247B03}"/>
          </ac:picMkLst>
        </pc:picChg>
      </pc:sldChg>
      <pc:sldChg chg="addSp delSp mod modShow">
        <pc:chgData name="Khrystyna Yatsyna" userId="e6954dd7-6c9e-43c8-bd42-ff8c4ce5393f" providerId="ADAL" clId="{CCA68BF1-21CE-4FDA-B422-BFD854ED1B88}" dt="2023-07-07T09:44:34.767" v="1489" actId="22"/>
        <pc:sldMkLst>
          <pc:docMk/>
          <pc:sldMk cId="2562732329" sldId="1867"/>
        </pc:sldMkLst>
        <pc:spChg chg="add del">
          <ac:chgData name="Khrystyna Yatsyna" userId="e6954dd7-6c9e-43c8-bd42-ff8c4ce5393f" providerId="ADAL" clId="{CCA68BF1-21CE-4FDA-B422-BFD854ED1B88}" dt="2023-07-07T09:44:34.767" v="1489" actId="22"/>
          <ac:spMkLst>
            <pc:docMk/>
            <pc:sldMk cId="2562732329" sldId="1867"/>
            <ac:spMk id="5" creationId="{B01B37A5-128B-262D-AA38-252ACC8A34F1}"/>
          </ac:spMkLst>
        </pc:spChg>
      </pc:sldChg>
      <pc:sldChg chg="mod modShow">
        <pc:chgData name="Khrystyna Yatsyna" userId="e6954dd7-6c9e-43c8-bd42-ff8c4ce5393f" providerId="ADAL" clId="{CCA68BF1-21CE-4FDA-B422-BFD854ED1B88}" dt="2023-07-06T14:37:58.389" v="1073" actId="729"/>
        <pc:sldMkLst>
          <pc:docMk/>
          <pc:sldMk cId="2940623732" sldId="1871"/>
        </pc:sldMkLst>
      </pc:sldChg>
      <pc:sldChg chg="del">
        <pc:chgData name="Khrystyna Yatsyna" userId="e6954dd7-6c9e-43c8-bd42-ff8c4ce5393f" providerId="ADAL" clId="{CCA68BF1-21CE-4FDA-B422-BFD854ED1B88}" dt="2023-07-06T14:56:10.722" v="1261" actId="47"/>
        <pc:sldMkLst>
          <pc:docMk/>
          <pc:sldMk cId="235682422" sldId="1874"/>
        </pc:sldMkLst>
      </pc:sldChg>
      <pc:sldChg chg="mod modShow">
        <pc:chgData name="Khrystyna Yatsyna" userId="e6954dd7-6c9e-43c8-bd42-ff8c4ce5393f" providerId="ADAL" clId="{CCA68BF1-21CE-4FDA-B422-BFD854ED1B88}" dt="2023-07-07T09:56:46.621" v="1801" actId="729"/>
        <pc:sldMkLst>
          <pc:docMk/>
          <pc:sldMk cId="2264609890" sldId="1875"/>
        </pc:sldMkLst>
      </pc:sldChg>
      <pc:sldChg chg="mod ord modShow">
        <pc:chgData name="Khrystyna Yatsyna" userId="e6954dd7-6c9e-43c8-bd42-ff8c4ce5393f" providerId="ADAL" clId="{CCA68BF1-21CE-4FDA-B422-BFD854ED1B88}" dt="2023-07-07T09:55:13.297" v="1800"/>
        <pc:sldMkLst>
          <pc:docMk/>
          <pc:sldMk cId="239219303" sldId="1876"/>
        </pc:sldMkLst>
      </pc:sldChg>
      <pc:sldChg chg="modSp mod">
        <pc:chgData name="Khrystyna Yatsyna" userId="e6954dd7-6c9e-43c8-bd42-ff8c4ce5393f" providerId="ADAL" clId="{CCA68BF1-21CE-4FDA-B422-BFD854ED1B88}" dt="2023-07-10T12:28:28.602" v="2887" actId="2711"/>
        <pc:sldMkLst>
          <pc:docMk/>
          <pc:sldMk cId="3749596073" sldId="1877"/>
        </pc:sldMkLst>
        <pc:spChg chg="mod">
          <ac:chgData name="Khrystyna Yatsyna" userId="e6954dd7-6c9e-43c8-bd42-ff8c4ce5393f" providerId="ADAL" clId="{CCA68BF1-21CE-4FDA-B422-BFD854ED1B88}" dt="2023-07-10T12:28:23.759" v="2886" actId="2711"/>
          <ac:spMkLst>
            <pc:docMk/>
            <pc:sldMk cId="3749596073" sldId="1877"/>
            <ac:spMk id="4" creationId="{91BAF82F-281A-7912-D28D-04CEF31F973A}"/>
          </ac:spMkLst>
        </pc:spChg>
        <pc:spChg chg="mod">
          <ac:chgData name="Khrystyna Yatsyna" userId="e6954dd7-6c9e-43c8-bd42-ff8c4ce5393f" providerId="ADAL" clId="{CCA68BF1-21CE-4FDA-B422-BFD854ED1B88}" dt="2023-07-10T12:28:28.602" v="2887" actId="2711"/>
          <ac:spMkLst>
            <pc:docMk/>
            <pc:sldMk cId="3749596073" sldId="1877"/>
            <ac:spMk id="10" creationId="{1F100412-A15D-B3A1-EEB4-B9E56D803720}"/>
          </ac:spMkLst>
        </pc:spChg>
      </pc:sldChg>
      <pc:sldChg chg="ord">
        <pc:chgData name="Khrystyna Yatsyna" userId="e6954dd7-6c9e-43c8-bd42-ff8c4ce5393f" providerId="ADAL" clId="{CCA68BF1-21CE-4FDA-B422-BFD854ED1B88}" dt="2023-07-06T14:57:09.081" v="1263"/>
        <pc:sldMkLst>
          <pc:docMk/>
          <pc:sldMk cId="387918633" sldId="1878"/>
        </pc:sldMkLst>
      </pc:sldChg>
      <pc:sldChg chg="delSp modSp mod">
        <pc:chgData name="Khrystyna Yatsyna" userId="e6954dd7-6c9e-43c8-bd42-ff8c4ce5393f" providerId="ADAL" clId="{CCA68BF1-21CE-4FDA-B422-BFD854ED1B88}" dt="2023-07-10T12:29:19.713" v="2889" actId="2711"/>
        <pc:sldMkLst>
          <pc:docMk/>
          <pc:sldMk cId="4058487378" sldId="1879"/>
        </pc:sldMkLst>
        <pc:spChg chg="del">
          <ac:chgData name="Khrystyna Yatsyna" userId="e6954dd7-6c9e-43c8-bd42-ff8c4ce5393f" providerId="ADAL" clId="{CCA68BF1-21CE-4FDA-B422-BFD854ED1B88}" dt="2023-07-10T12:27:55.243" v="2884" actId="478"/>
          <ac:spMkLst>
            <pc:docMk/>
            <pc:sldMk cId="4058487378" sldId="1879"/>
            <ac:spMk id="3" creationId="{A26114A8-4C22-D5FD-902A-8F17A3972E21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35" creationId="{C5BC24DC-6A2B-5ED6-027F-4D38C7EC454F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36" creationId="{699A5ABB-AF6C-6FA8-8A39-AA1782C8ECE7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38" creationId="{56D0F101-D783-06F7-4EBA-E25B4FE373C0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39" creationId="{C0461F1C-DF92-6D45-4434-9E9EA4A4D9FB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41" creationId="{22EE0CFF-C5BD-7F8B-FC8D-8B4CCA850BD2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42" creationId="{EE157BB2-E522-79DC-9EA1-313C0C5D9FE2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44" creationId="{3FE8BA27-6BE9-E1A0-5C82-885BFFBB2A08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45" creationId="{E293A836-7F0F-CC2E-BACD-5DF347EACE21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47" creationId="{14337122-A01F-F276-1863-421FE150BCB0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48" creationId="{DDA7626F-F85F-870E-3593-DF32B9F968ED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50" creationId="{4F4F1B3C-8969-463F-2449-5808F18464E0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51" creationId="{1E0C9468-5D54-E9A1-70F2-4689F371BAD5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56" creationId="{8A26991B-274B-77F1-5DFD-CC2AA5B1956B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57" creationId="{7FC8D35F-38A5-32CB-A261-129919D2FA53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58" creationId="{88EC7DE7-707D-7FD9-31AB-00BCD49745A3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59" creationId="{A2B9097A-E5F8-53BA-B976-DD59A0DCBD5A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60" creationId="{4C6C1757-EBFB-CC39-912B-FD550E148838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61" creationId="{BE63A55F-700D-9E15-31EF-C3EF43A45F5A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64" creationId="{2F78A202-5B43-6509-6A56-1E21F3EAF681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65" creationId="{53C466FB-8BDB-1786-7DFA-DAB3EB5704E8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67" creationId="{6B81A05B-CFA2-F983-A00E-FEFBE43D2F6B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68" creationId="{9DF9BCC2-1C4D-362D-5A71-EF266D5E248A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70" creationId="{1475C0D1-821F-5608-28DB-54BE0781A4C5}"/>
          </ac:spMkLst>
        </pc:spChg>
        <pc:spChg chg="mod">
          <ac:chgData name="Khrystyna Yatsyna" userId="e6954dd7-6c9e-43c8-bd42-ff8c4ce5393f" providerId="ADAL" clId="{CCA68BF1-21CE-4FDA-B422-BFD854ED1B88}" dt="2023-07-10T12:29:19.713" v="2889" actId="2711"/>
          <ac:spMkLst>
            <pc:docMk/>
            <pc:sldMk cId="4058487378" sldId="1879"/>
            <ac:spMk id="71" creationId="{1ACA6F8A-1031-54CB-26F4-ABB204F345E9}"/>
          </ac:spMkLst>
        </pc:spChg>
      </pc:sldChg>
      <pc:sldChg chg="modSp mod">
        <pc:chgData name="Khrystyna Yatsyna" userId="e6954dd7-6c9e-43c8-bd42-ff8c4ce5393f" providerId="ADAL" clId="{CCA68BF1-21CE-4FDA-B422-BFD854ED1B88}" dt="2023-07-10T12:29:33.628" v="2891" actId="2711"/>
        <pc:sldMkLst>
          <pc:docMk/>
          <pc:sldMk cId="3450206379" sldId="1880"/>
        </pc:sldMkLst>
        <pc:spChg chg="mod">
          <ac:chgData name="Khrystyna Yatsyna" userId="e6954dd7-6c9e-43c8-bd42-ff8c4ce5393f" providerId="ADAL" clId="{CCA68BF1-21CE-4FDA-B422-BFD854ED1B88}" dt="2023-07-10T12:29:33.628" v="2891" actId="2711"/>
          <ac:spMkLst>
            <pc:docMk/>
            <pc:sldMk cId="3450206379" sldId="1880"/>
            <ac:spMk id="4" creationId="{91BAF82F-281A-7912-D28D-04CEF31F973A}"/>
          </ac:spMkLst>
        </pc:spChg>
        <pc:spChg chg="mod">
          <ac:chgData name="Khrystyna Yatsyna" userId="e6954dd7-6c9e-43c8-bd42-ff8c4ce5393f" providerId="ADAL" clId="{CCA68BF1-21CE-4FDA-B422-BFD854ED1B88}" dt="2023-07-10T12:29:29.865" v="2890" actId="2711"/>
          <ac:spMkLst>
            <pc:docMk/>
            <pc:sldMk cId="3450206379" sldId="1880"/>
            <ac:spMk id="10" creationId="{1F100412-A15D-B3A1-EEB4-B9E56D803720}"/>
          </ac:spMkLst>
        </pc:spChg>
      </pc:sldChg>
      <pc:sldChg chg="delSp modSp mod">
        <pc:chgData name="Khrystyna Yatsyna" userId="e6954dd7-6c9e-43c8-bd42-ff8c4ce5393f" providerId="ADAL" clId="{CCA68BF1-21CE-4FDA-B422-BFD854ED1B88}" dt="2023-07-10T12:15:34.396" v="2839" actId="166"/>
        <pc:sldMkLst>
          <pc:docMk/>
          <pc:sldMk cId="832950005" sldId="1881"/>
        </pc:sldMkLst>
        <pc:spChg chg="del">
          <ac:chgData name="Khrystyna Yatsyna" userId="e6954dd7-6c9e-43c8-bd42-ff8c4ce5393f" providerId="ADAL" clId="{CCA68BF1-21CE-4FDA-B422-BFD854ED1B88}" dt="2023-07-10T12:15:18.695" v="2825" actId="478"/>
          <ac:spMkLst>
            <pc:docMk/>
            <pc:sldMk cId="832950005" sldId="1881"/>
            <ac:spMk id="15" creationId="{BE2CE6FF-613E-D1C1-72FF-061CE19E3258}"/>
          </ac:spMkLst>
        </pc:spChg>
        <pc:picChg chg="mod">
          <ac:chgData name="Khrystyna Yatsyna" userId="e6954dd7-6c9e-43c8-bd42-ff8c4ce5393f" providerId="ADAL" clId="{CCA68BF1-21CE-4FDA-B422-BFD854ED1B88}" dt="2023-07-10T12:15:31.522" v="2838" actId="1035"/>
          <ac:picMkLst>
            <pc:docMk/>
            <pc:sldMk cId="832950005" sldId="1881"/>
            <ac:picMk id="14" creationId="{DD255F2B-8918-7CA0-E94E-0C5CB2629891}"/>
          </ac:picMkLst>
        </pc:picChg>
        <pc:picChg chg="ord">
          <ac:chgData name="Khrystyna Yatsyna" userId="e6954dd7-6c9e-43c8-bd42-ff8c4ce5393f" providerId="ADAL" clId="{CCA68BF1-21CE-4FDA-B422-BFD854ED1B88}" dt="2023-07-10T12:15:34.396" v="2839" actId="166"/>
          <ac:picMkLst>
            <pc:docMk/>
            <pc:sldMk cId="832950005" sldId="1881"/>
            <ac:picMk id="16" creationId="{0F3B36D1-A337-D522-B999-1926DAB3CA24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10T12:30:02.466" v="2895" actId="2711"/>
        <pc:sldMkLst>
          <pc:docMk/>
          <pc:sldMk cId="814183083" sldId="1883"/>
        </pc:sldMkLst>
        <pc:spChg chg="mod">
          <ac:chgData name="Khrystyna Yatsyna" userId="e6954dd7-6c9e-43c8-bd42-ff8c4ce5393f" providerId="ADAL" clId="{CCA68BF1-21CE-4FDA-B422-BFD854ED1B88}" dt="2023-07-10T12:29:48.468" v="2893" actId="2711"/>
          <ac:spMkLst>
            <pc:docMk/>
            <pc:sldMk cId="814183083" sldId="1883"/>
            <ac:spMk id="3" creationId="{A26114A8-4C22-D5FD-902A-8F17A3972E21}"/>
          </ac:spMkLst>
        </pc:spChg>
        <pc:spChg chg="mod">
          <ac:chgData name="Khrystyna Yatsyna" userId="e6954dd7-6c9e-43c8-bd42-ff8c4ce5393f" providerId="ADAL" clId="{CCA68BF1-21CE-4FDA-B422-BFD854ED1B88}" dt="2023-07-10T12:29:52.806" v="2894" actId="2711"/>
          <ac:spMkLst>
            <pc:docMk/>
            <pc:sldMk cId="814183083" sldId="1883"/>
            <ac:spMk id="4" creationId="{9FC280A3-4037-0054-230F-266FE1F9613A}"/>
          </ac:spMkLst>
        </pc:spChg>
        <pc:spChg chg="add mod">
          <ac:chgData name="Khrystyna Yatsyna" userId="e6954dd7-6c9e-43c8-bd42-ff8c4ce5393f" providerId="ADAL" clId="{CCA68BF1-21CE-4FDA-B422-BFD854ED1B88}" dt="2023-07-10T12:30:02.466" v="2895" actId="2711"/>
          <ac:spMkLst>
            <pc:docMk/>
            <pc:sldMk cId="814183083" sldId="1883"/>
            <ac:spMk id="9" creationId="{E10F6600-E063-9B98-E953-F219910F86F5}"/>
          </ac:spMkLst>
        </pc:spChg>
        <pc:spChg chg="add mod">
          <ac:chgData name="Khrystyna Yatsyna" userId="e6954dd7-6c9e-43c8-bd42-ff8c4ce5393f" providerId="ADAL" clId="{CCA68BF1-21CE-4FDA-B422-BFD854ED1B88}" dt="2023-07-10T12:30:02.466" v="2895" actId="2711"/>
          <ac:spMkLst>
            <pc:docMk/>
            <pc:sldMk cId="814183083" sldId="1883"/>
            <ac:spMk id="10" creationId="{DD0F0AC4-153A-1AA3-00D7-5D79746DB4DC}"/>
          </ac:spMkLst>
        </pc:spChg>
        <pc:spChg chg="mod">
          <ac:chgData name="Khrystyna Yatsyna" userId="e6954dd7-6c9e-43c8-bd42-ff8c4ce5393f" providerId="ADAL" clId="{CCA68BF1-21CE-4FDA-B422-BFD854ED1B88}" dt="2023-07-10T12:29:40.986" v="2892" actId="2711"/>
          <ac:spMkLst>
            <pc:docMk/>
            <pc:sldMk cId="814183083" sldId="1883"/>
            <ac:spMk id="12" creationId="{A868F572-24D9-87CD-E1C9-5988B3A1E2DD}"/>
          </ac:spMkLst>
        </pc:spChg>
        <pc:spChg chg="mod">
          <ac:chgData name="Khrystyna Yatsyna" userId="e6954dd7-6c9e-43c8-bd42-ff8c4ce5393f" providerId="ADAL" clId="{CCA68BF1-21CE-4FDA-B422-BFD854ED1B88}" dt="2023-07-10T11:28:23.725" v="2328" actId="1038"/>
          <ac:spMkLst>
            <pc:docMk/>
            <pc:sldMk cId="814183083" sldId="1883"/>
            <ac:spMk id="14" creationId="{5FF6858D-0495-A4E3-A608-9D63FCE08796}"/>
          </ac:spMkLst>
        </pc:spChg>
        <pc:spChg chg="mod">
          <ac:chgData name="Khrystyna Yatsyna" userId="e6954dd7-6c9e-43c8-bd42-ff8c4ce5393f" providerId="ADAL" clId="{CCA68BF1-21CE-4FDA-B422-BFD854ED1B88}" dt="2023-07-10T11:29:10.411" v="2342" actId="14100"/>
          <ac:spMkLst>
            <pc:docMk/>
            <pc:sldMk cId="814183083" sldId="1883"/>
            <ac:spMk id="15" creationId="{39BD0C7A-C1FC-907F-6884-448FAAE7F202}"/>
          </ac:spMkLst>
        </pc:spChg>
        <pc:spChg chg="mod">
          <ac:chgData name="Khrystyna Yatsyna" userId="e6954dd7-6c9e-43c8-bd42-ff8c4ce5393f" providerId="ADAL" clId="{CCA68BF1-21CE-4FDA-B422-BFD854ED1B88}" dt="2023-07-10T11:28:11.414" v="2319"/>
          <ac:spMkLst>
            <pc:docMk/>
            <pc:sldMk cId="814183083" sldId="1883"/>
            <ac:spMk id="16" creationId="{04FDC7C9-A626-3968-3517-5AE456BDE398}"/>
          </ac:spMkLst>
        </pc:spChg>
        <pc:spChg chg="mod">
          <ac:chgData name="Khrystyna Yatsyna" userId="e6954dd7-6c9e-43c8-bd42-ff8c4ce5393f" providerId="ADAL" clId="{CCA68BF1-21CE-4FDA-B422-BFD854ED1B88}" dt="2023-07-10T11:28:11.414" v="2319"/>
          <ac:spMkLst>
            <pc:docMk/>
            <pc:sldMk cId="814183083" sldId="1883"/>
            <ac:spMk id="17" creationId="{0FE37071-7127-C60A-D567-DE7FB74F08B6}"/>
          </ac:spMkLst>
        </pc:spChg>
        <pc:spChg chg="mod">
          <ac:chgData name="Khrystyna Yatsyna" userId="e6954dd7-6c9e-43c8-bd42-ff8c4ce5393f" providerId="ADAL" clId="{CCA68BF1-21CE-4FDA-B422-BFD854ED1B88}" dt="2023-07-10T12:29:40.986" v="2892" actId="2711"/>
          <ac:spMkLst>
            <pc:docMk/>
            <pc:sldMk cId="814183083" sldId="1883"/>
            <ac:spMk id="21" creationId="{D9652D32-4AA9-929D-4D08-347509BF80AC}"/>
          </ac:spMkLst>
        </pc:spChg>
        <pc:spChg chg="mod">
          <ac:chgData name="Khrystyna Yatsyna" userId="e6954dd7-6c9e-43c8-bd42-ff8c4ce5393f" providerId="ADAL" clId="{CCA68BF1-21CE-4FDA-B422-BFD854ED1B88}" dt="2023-07-10T11:29:05.751" v="2341" actId="1076"/>
          <ac:spMkLst>
            <pc:docMk/>
            <pc:sldMk cId="814183083" sldId="1883"/>
            <ac:spMk id="22" creationId="{ACF15A7A-4ED8-3336-DD68-E09F936B1407}"/>
          </ac:spMkLst>
        </pc:spChg>
        <pc:spChg chg="mod">
          <ac:chgData name="Khrystyna Yatsyna" userId="e6954dd7-6c9e-43c8-bd42-ff8c4ce5393f" providerId="ADAL" clId="{CCA68BF1-21CE-4FDA-B422-BFD854ED1B88}" dt="2023-07-10T11:28:50.802" v="2338" actId="20577"/>
          <ac:spMkLst>
            <pc:docMk/>
            <pc:sldMk cId="814183083" sldId="1883"/>
            <ac:spMk id="23" creationId="{E50403AC-C5A4-4745-9BE8-41917DB9AFE8}"/>
          </ac:spMkLst>
        </pc:spChg>
        <pc:spChg chg="mod">
          <ac:chgData name="Khrystyna Yatsyna" userId="e6954dd7-6c9e-43c8-bd42-ff8c4ce5393f" providerId="ADAL" clId="{CCA68BF1-21CE-4FDA-B422-BFD854ED1B88}" dt="2023-07-10T11:28:44.622" v="2335"/>
          <ac:spMkLst>
            <pc:docMk/>
            <pc:sldMk cId="814183083" sldId="1883"/>
            <ac:spMk id="24" creationId="{87E6F9AE-D8FE-9061-0732-3A8B1893B42F}"/>
          </ac:spMkLst>
        </pc:spChg>
        <pc:spChg chg="mod">
          <ac:chgData name="Khrystyna Yatsyna" userId="e6954dd7-6c9e-43c8-bd42-ff8c4ce5393f" providerId="ADAL" clId="{CCA68BF1-21CE-4FDA-B422-BFD854ED1B88}" dt="2023-07-10T11:28:44.622" v="2335"/>
          <ac:spMkLst>
            <pc:docMk/>
            <pc:sldMk cId="814183083" sldId="1883"/>
            <ac:spMk id="25" creationId="{8C9E7013-8C19-CB95-8FC0-B4C272A16AC3}"/>
          </ac:spMkLst>
        </pc:spChg>
        <pc:spChg chg="add mod">
          <ac:chgData name="Khrystyna Yatsyna" userId="e6954dd7-6c9e-43c8-bd42-ff8c4ce5393f" providerId="ADAL" clId="{CCA68BF1-21CE-4FDA-B422-BFD854ED1B88}" dt="2023-07-10T12:29:40.986" v="2892" actId="2711"/>
          <ac:spMkLst>
            <pc:docMk/>
            <pc:sldMk cId="814183083" sldId="1883"/>
            <ac:spMk id="28" creationId="{810DC0E6-E9A2-B0FB-E854-E7C0F5E1F320}"/>
          </ac:spMkLst>
        </pc:spChg>
        <pc:grpChg chg="add mod">
          <ac:chgData name="Khrystyna Yatsyna" userId="e6954dd7-6c9e-43c8-bd42-ff8c4ce5393f" providerId="ADAL" clId="{CCA68BF1-21CE-4FDA-B422-BFD854ED1B88}" dt="2023-07-10T11:29:05.751" v="2341" actId="1076"/>
          <ac:grpSpMkLst>
            <pc:docMk/>
            <pc:sldMk cId="814183083" sldId="1883"/>
            <ac:grpSpMk id="11" creationId="{71433C8B-0DA3-4181-248B-7F78DAEBF3C7}"/>
          </ac:grpSpMkLst>
        </pc:grpChg>
        <pc:grpChg chg="mod">
          <ac:chgData name="Khrystyna Yatsyna" userId="e6954dd7-6c9e-43c8-bd42-ff8c4ce5393f" providerId="ADAL" clId="{CCA68BF1-21CE-4FDA-B422-BFD854ED1B88}" dt="2023-07-10T11:28:11.414" v="2319"/>
          <ac:grpSpMkLst>
            <pc:docMk/>
            <pc:sldMk cId="814183083" sldId="1883"/>
            <ac:grpSpMk id="13" creationId="{D9D5D95D-951F-D85F-2CE5-27256B2C17D9}"/>
          </ac:grpSpMkLst>
        </pc:grpChg>
        <pc:grpChg chg="add mod">
          <ac:chgData name="Khrystyna Yatsyna" userId="e6954dd7-6c9e-43c8-bd42-ff8c4ce5393f" providerId="ADAL" clId="{CCA68BF1-21CE-4FDA-B422-BFD854ED1B88}" dt="2023-07-10T11:29:05.751" v="2341" actId="1076"/>
          <ac:grpSpMkLst>
            <pc:docMk/>
            <pc:sldMk cId="814183083" sldId="1883"/>
            <ac:grpSpMk id="18" creationId="{9F013DDF-CFB8-1194-7B96-D6A00AA0CF8D}"/>
          </ac:grpSpMkLst>
        </pc:grpChg>
        <pc:grpChg chg="mod">
          <ac:chgData name="Khrystyna Yatsyna" userId="e6954dd7-6c9e-43c8-bd42-ff8c4ce5393f" providerId="ADAL" clId="{CCA68BF1-21CE-4FDA-B422-BFD854ED1B88}" dt="2023-07-10T11:28:44.622" v="2335"/>
          <ac:grpSpMkLst>
            <pc:docMk/>
            <pc:sldMk cId="814183083" sldId="1883"/>
            <ac:grpSpMk id="19" creationId="{05098BAB-6C65-D181-3189-77F3B458EB2A}"/>
          </ac:grpSpMkLst>
        </pc:grpChg>
        <pc:picChg chg="add del mod">
          <ac:chgData name="Khrystyna Yatsyna" userId="e6954dd7-6c9e-43c8-bd42-ff8c4ce5393f" providerId="ADAL" clId="{CCA68BF1-21CE-4FDA-B422-BFD854ED1B88}" dt="2023-07-10T11:25:52.321" v="2229" actId="478"/>
          <ac:picMkLst>
            <pc:docMk/>
            <pc:sldMk cId="814183083" sldId="1883"/>
            <ac:picMk id="6" creationId="{3CC79B8D-2CE3-72B6-B29B-BFEC8BB2212F}"/>
          </ac:picMkLst>
        </pc:picChg>
        <pc:picChg chg="add mod ord modCrop">
          <ac:chgData name="Khrystyna Yatsyna" userId="e6954dd7-6c9e-43c8-bd42-ff8c4ce5393f" providerId="ADAL" clId="{CCA68BF1-21CE-4FDA-B422-BFD854ED1B88}" dt="2023-07-10T12:14:36.762" v="2823" actId="14100"/>
          <ac:picMkLst>
            <pc:docMk/>
            <pc:sldMk cId="814183083" sldId="1883"/>
            <ac:picMk id="8" creationId="{30958F6F-23F7-9158-B4EB-66F2C311CE4C}"/>
          </ac:picMkLst>
        </pc:picChg>
        <pc:picChg chg="mod">
          <ac:chgData name="Khrystyna Yatsyna" userId="e6954dd7-6c9e-43c8-bd42-ff8c4ce5393f" providerId="ADAL" clId="{CCA68BF1-21CE-4FDA-B422-BFD854ED1B88}" dt="2023-07-10T12:14:36.762" v="2823" actId="14100"/>
          <ac:picMkLst>
            <pc:docMk/>
            <pc:sldMk cId="814183083" sldId="1883"/>
            <ac:picMk id="20" creationId="{FC51FFA5-31B8-9C25-1027-FC9C7522C5AF}"/>
          </ac:picMkLst>
        </pc:picChg>
        <pc:picChg chg="add mod modCrop">
          <ac:chgData name="Khrystyna Yatsyna" userId="e6954dd7-6c9e-43c8-bd42-ff8c4ce5393f" providerId="ADAL" clId="{CCA68BF1-21CE-4FDA-B422-BFD854ED1B88}" dt="2023-07-10T12:14:36.762" v="2823" actId="14100"/>
          <ac:picMkLst>
            <pc:docMk/>
            <pc:sldMk cId="814183083" sldId="1883"/>
            <ac:picMk id="27" creationId="{AFC884C2-572E-9FF8-E539-6A2F4EB60FB1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10T12:09:32.851" v="2656" actId="167"/>
        <pc:sldMkLst>
          <pc:docMk/>
          <pc:sldMk cId="1283894668" sldId="1885"/>
        </pc:sldMkLst>
        <pc:spChg chg="mod">
          <ac:chgData name="Khrystyna Yatsyna" userId="e6954dd7-6c9e-43c8-bd42-ff8c4ce5393f" providerId="ADAL" clId="{CCA68BF1-21CE-4FDA-B422-BFD854ED1B88}" dt="2023-07-10T11:23:43.176" v="2204" actId="1076"/>
          <ac:spMkLst>
            <pc:docMk/>
            <pc:sldMk cId="1283894668" sldId="1885"/>
            <ac:spMk id="8" creationId="{D0611951-45A5-7D28-CB5A-5B3C6318EF6A}"/>
          </ac:spMkLst>
        </pc:spChg>
        <pc:picChg chg="del">
          <ac:chgData name="Khrystyna Yatsyna" userId="e6954dd7-6c9e-43c8-bd42-ff8c4ce5393f" providerId="ADAL" clId="{CCA68BF1-21CE-4FDA-B422-BFD854ED1B88}" dt="2023-07-10T11:22:56.970" v="2187" actId="478"/>
          <ac:picMkLst>
            <pc:docMk/>
            <pc:sldMk cId="1283894668" sldId="1885"/>
            <ac:picMk id="5" creationId="{50D721D7-B779-3387-6A21-5DB0EA831443}"/>
          </ac:picMkLst>
        </pc:picChg>
        <pc:picChg chg="add del mod ord modCrop">
          <ac:chgData name="Khrystyna Yatsyna" userId="e6954dd7-6c9e-43c8-bd42-ff8c4ce5393f" providerId="ADAL" clId="{CCA68BF1-21CE-4FDA-B422-BFD854ED1B88}" dt="2023-07-10T11:23:40.732" v="2203" actId="478"/>
          <ac:picMkLst>
            <pc:docMk/>
            <pc:sldMk cId="1283894668" sldId="1885"/>
            <ac:picMk id="16" creationId="{CF2E59D1-BE1F-EB14-B9AE-0D4A8C517EB0}"/>
          </ac:picMkLst>
        </pc:picChg>
        <pc:picChg chg="add mod ord modCrop">
          <ac:chgData name="Khrystyna Yatsyna" userId="e6954dd7-6c9e-43c8-bd42-ff8c4ce5393f" providerId="ADAL" clId="{CCA68BF1-21CE-4FDA-B422-BFD854ED1B88}" dt="2023-07-10T11:23:37.002" v="2201" actId="167"/>
          <ac:picMkLst>
            <pc:docMk/>
            <pc:sldMk cId="1283894668" sldId="1885"/>
            <ac:picMk id="18" creationId="{23B4DF1B-C936-774F-2C96-705C60B1FD90}"/>
          </ac:picMkLst>
        </pc:picChg>
        <pc:picChg chg="ord">
          <ac:chgData name="Khrystyna Yatsyna" userId="e6954dd7-6c9e-43c8-bd42-ff8c4ce5393f" providerId="ADAL" clId="{CCA68BF1-21CE-4FDA-B422-BFD854ED1B88}" dt="2023-07-10T12:09:32.851" v="2656" actId="167"/>
          <ac:picMkLst>
            <pc:docMk/>
            <pc:sldMk cId="1283894668" sldId="1885"/>
            <ac:picMk id="24" creationId="{60FA3827-011D-9F16-414A-07B55E28B4C1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10T11:22:18.829" v="2177" actId="1038"/>
        <pc:sldMkLst>
          <pc:docMk/>
          <pc:sldMk cId="724532589" sldId="1886"/>
        </pc:sldMkLst>
        <pc:spChg chg="mod">
          <ac:chgData name="Khrystyna Yatsyna" userId="e6954dd7-6c9e-43c8-bd42-ff8c4ce5393f" providerId="ADAL" clId="{CCA68BF1-21CE-4FDA-B422-BFD854ED1B88}" dt="2023-07-10T11:22:18.829" v="2177" actId="1038"/>
          <ac:spMkLst>
            <pc:docMk/>
            <pc:sldMk cId="724532589" sldId="1886"/>
            <ac:spMk id="8" creationId="{D0611951-45A5-7D28-CB5A-5B3C6318EF6A}"/>
          </ac:spMkLst>
        </pc:spChg>
        <pc:picChg chg="del">
          <ac:chgData name="Khrystyna Yatsyna" userId="e6954dd7-6c9e-43c8-bd42-ff8c4ce5393f" providerId="ADAL" clId="{CCA68BF1-21CE-4FDA-B422-BFD854ED1B88}" dt="2023-07-10T11:21:45.363" v="2138" actId="478"/>
          <ac:picMkLst>
            <pc:docMk/>
            <pc:sldMk cId="724532589" sldId="1886"/>
            <ac:picMk id="5" creationId="{50D721D7-B779-3387-6A21-5DB0EA831443}"/>
          </ac:picMkLst>
        </pc:picChg>
        <pc:picChg chg="add mod ord modCrop">
          <ac:chgData name="Khrystyna Yatsyna" userId="e6954dd7-6c9e-43c8-bd42-ff8c4ce5393f" providerId="ADAL" clId="{CCA68BF1-21CE-4FDA-B422-BFD854ED1B88}" dt="2023-07-10T11:22:08.983" v="2143" actId="18131"/>
          <ac:picMkLst>
            <pc:docMk/>
            <pc:sldMk cId="724532589" sldId="1886"/>
            <ac:picMk id="16" creationId="{E39FEF50-8936-825F-8A06-6A2F933C830D}"/>
          </ac:picMkLst>
        </pc:picChg>
        <pc:picChg chg="mod">
          <ac:chgData name="Khrystyna Yatsyna" userId="e6954dd7-6c9e-43c8-bd42-ff8c4ce5393f" providerId="ADAL" clId="{CCA68BF1-21CE-4FDA-B422-BFD854ED1B88}" dt="2023-07-10T11:21:59.419" v="2141" actId="1076"/>
          <ac:picMkLst>
            <pc:docMk/>
            <pc:sldMk cId="724532589" sldId="1886"/>
            <ac:picMk id="24" creationId="{60FA3827-011D-9F16-414A-07B55E28B4C1}"/>
          </ac:picMkLst>
        </pc:picChg>
      </pc:sldChg>
      <pc:sldChg chg="modSp mod">
        <pc:chgData name="Khrystyna Yatsyna" userId="e6954dd7-6c9e-43c8-bd42-ff8c4ce5393f" providerId="ADAL" clId="{CCA68BF1-21CE-4FDA-B422-BFD854ED1B88}" dt="2023-07-10T12:33:13.349" v="2931" actId="2711"/>
        <pc:sldMkLst>
          <pc:docMk/>
          <pc:sldMk cId="3280448607" sldId="1887"/>
        </pc:sldMkLst>
        <pc:spChg chg="mod">
          <ac:chgData name="Khrystyna Yatsyna" userId="e6954dd7-6c9e-43c8-bd42-ff8c4ce5393f" providerId="ADAL" clId="{CCA68BF1-21CE-4FDA-B422-BFD854ED1B88}" dt="2023-07-10T12:33:13.349" v="2931" actId="2711"/>
          <ac:spMkLst>
            <pc:docMk/>
            <pc:sldMk cId="3280448607" sldId="1887"/>
            <ac:spMk id="10" creationId="{1F100412-A15D-B3A1-EEB4-B9E56D803720}"/>
          </ac:spMkLst>
        </pc:spChg>
      </pc:sldChg>
      <pc:sldChg chg="modSp mod">
        <pc:chgData name="Khrystyna Yatsyna" userId="e6954dd7-6c9e-43c8-bd42-ff8c4ce5393f" providerId="ADAL" clId="{CCA68BF1-21CE-4FDA-B422-BFD854ED1B88}" dt="2023-07-10T12:33:42.552" v="2934" actId="2711"/>
        <pc:sldMkLst>
          <pc:docMk/>
          <pc:sldMk cId="3919048112" sldId="1888"/>
        </pc:sldMkLst>
        <pc:spChg chg="mod">
          <ac:chgData name="Khrystyna Yatsyna" userId="e6954dd7-6c9e-43c8-bd42-ff8c4ce5393f" providerId="ADAL" clId="{CCA68BF1-21CE-4FDA-B422-BFD854ED1B88}" dt="2023-07-10T12:33:42.552" v="2934" actId="2711"/>
          <ac:spMkLst>
            <pc:docMk/>
            <pc:sldMk cId="3919048112" sldId="1888"/>
            <ac:spMk id="10" creationId="{1F100412-A15D-B3A1-EEB4-B9E56D803720}"/>
          </ac:spMkLst>
        </pc:spChg>
      </pc:sldChg>
      <pc:sldChg chg="modSp mod">
        <pc:chgData name="Khrystyna Yatsyna" userId="e6954dd7-6c9e-43c8-bd42-ff8c4ce5393f" providerId="ADAL" clId="{CCA68BF1-21CE-4FDA-B422-BFD854ED1B88}" dt="2023-07-10T12:34:00.500" v="2935" actId="2711"/>
        <pc:sldMkLst>
          <pc:docMk/>
          <pc:sldMk cId="732551806" sldId="1889"/>
        </pc:sldMkLst>
        <pc:spChg chg="mod">
          <ac:chgData name="Khrystyna Yatsyna" userId="e6954dd7-6c9e-43c8-bd42-ff8c4ce5393f" providerId="ADAL" clId="{CCA68BF1-21CE-4FDA-B422-BFD854ED1B88}" dt="2023-07-10T12:34:00.500" v="2935" actId="2711"/>
          <ac:spMkLst>
            <pc:docMk/>
            <pc:sldMk cId="732551806" sldId="1889"/>
            <ac:spMk id="10" creationId="{1F100412-A15D-B3A1-EEB4-B9E56D803720}"/>
          </ac:spMkLst>
        </pc:spChg>
        <pc:picChg chg="mod">
          <ac:chgData name="Khrystyna Yatsyna" userId="e6954dd7-6c9e-43c8-bd42-ff8c4ce5393f" providerId="ADAL" clId="{CCA68BF1-21CE-4FDA-B422-BFD854ED1B88}" dt="2023-07-05T15:01:53.907" v="400" actId="1036"/>
          <ac:picMkLst>
            <pc:docMk/>
            <pc:sldMk cId="732551806" sldId="1889"/>
            <ac:picMk id="5" creationId="{BCE20F64-A734-3302-0257-9F97F790321E}"/>
          </ac:picMkLst>
        </pc:picChg>
      </pc:sldChg>
      <pc:sldChg chg="modSp mod">
        <pc:chgData name="Khrystyna Yatsyna" userId="e6954dd7-6c9e-43c8-bd42-ff8c4ce5393f" providerId="ADAL" clId="{CCA68BF1-21CE-4FDA-B422-BFD854ED1B88}" dt="2023-07-10T12:34:17.900" v="2936" actId="2711"/>
        <pc:sldMkLst>
          <pc:docMk/>
          <pc:sldMk cId="923405785" sldId="1890"/>
        </pc:sldMkLst>
        <pc:spChg chg="mod">
          <ac:chgData name="Khrystyna Yatsyna" userId="e6954dd7-6c9e-43c8-bd42-ff8c4ce5393f" providerId="ADAL" clId="{CCA68BF1-21CE-4FDA-B422-BFD854ED1B88}" dt="2023-07-10T12:34:17.900" v="2936" actId="2711"/>
          <ac:spMkLst>
            <pc:docMk/>
            <pc:sldMk cId="923405785" sldId="1890"/>
            <ac:spMk id="10" creationId="{1F100412-A15D-B3A1-EEB4-B9E56D803720}"/>
          </ac:spMkLst>
        </pc:spChg>
      </pc:sldChg>
      <pc:sldChg chg="modSp mod">
        <pc:chgData name="Khrystyna Yatsyna" userId="e6954dd7-6c9e-43c8-bd42-ff8c4ce5393f" providerId="ADAL" clId="{CCA68BF1-21CE-4FDA-B422-BFD854ED1B88}" dt="2023-07-05T14:36:00.430" v="110" actId="207"/>
        <pc:sldMkLst>
          <pc:docMk/>
          <pc:sldMk cId="3819997181" sldId="1892"/>
        </pc:sldMkLst>
        <pc:spChg chg="mod">
          <ac:chgData name="Khrystyna Yatsyna" userId="e6954dd7-6c9e-43c8-bd42-ff8c4ce5393f" providerId="ADAL" clId="{CCA68BF1-21CE-4FDA-B422-BFD854ED1B88}" dt="2023-07-05T14:36:00.430" v="110" actId="207"/>
          <ac:spMkLst>
            <pc:docMk/>
            <pc:sldMk cId="3819997181" sldId="1892"/>
            <ac:spMk id="32" creationId="{0239F9E4-4253-FEE7-F2E8-9A1B851A8F08}"/>
          </ac:spMkLst>
        </pc:spChg>
      </pc:sldChg>
      <pc:sldChg chg="addSp delSp modSp mod">
        <pc:chgData name="Khrystyna Yatsyna" userId="e6954dd7-6c9e-43c8-bd42-ff8c4ce5393f" providerId="ADAL" clId="{CCA68BF1-21CE-4FDA-B422-BFD854ED1B88}" dt="2023-07-10T12:31:34.589" v="2908" actId="2711"/>
        <pc:sldMkLst>
          <pc:docMk/>
          <pc:sldMk cId="592145041" sldId="1893"/>
        </pc:sldMkLst>
        <pc:spChg chg="mod">
          <ac:chgData name="Khrystyna Yatsyna" userId="e6954dd7-6c9e-43c8-bd42-ff8c4ce5393f" providerId="ADAL" clId="{CCA68BF1-21CE-4FDA-B422-BFD854ED1B88}" dt="2023-07-05T14:31:09.366" v="5" actId="207"/>
          <ac:spMkLst>
            <pc:docMk/>
            <pc:sldMk cId="592145041" sldId="1893"/>
            <ac:spMk id="3" creationId="{778DF4F2-E184-D926-3EF9-53C0EBC19C4E}"/>
          </ac:spMkLst>
        </pc:spChg>
        <pc:spChg chg="del">
          <ac:chgData name="Khrystyna Yatsyna" userId="e6954dd7-6c9e-43c8-bd42-ff8c4ce5393f" providerId="ADAL" clId="{CCA68BF1-21CE-4FDA-B422-BFD854ED1B88}" dt="2023-07-05T14:31:01.246" v="2" actId="478"/>
          <ac:spMkLst>
            <pc:docMk/>
            <pc:sldMk cId="592145041" sldId="1893"/>
            <ac:spMk id="9" creationId="{6E0512FC-8042-1FC1-FDFE-DA0FA2E906F5}"/>
          </ac:spMkLst>
        </pc:spChg>
        <pc:spChg chg="add mod">
          <ac:chgData name="Khrystyna Yatsyna" userId="e6954dd7-6c9e-43c8-bd42-ff8c4ce5393f" providerId="ADAL" clId="{CCA68BF1-21CE-4FDA-B422-BFD854ED1B88}" dt="2023-07-05T14:43:25.247" v="219" actId="14100"/>
          <ac:spMkLst>
            <pc:docMk/>
            <pc:sldMk cId="592145041" sldId="1893"/>
            <ac:spMk id="15" creationId="{C28C0175-F3FF-751A-CB87-CF9F39327357}"/>
          </ac:spMkLst>
        </pc:spChg>
        <pc:spChg chg="add mod">
          <ac:chgData name="Khrystyna Yatsyna" userId="e6954dd7-6c9e-43c8-bd42-ff8c4ce5393f" providerId="ADAL" clId="{CCA68BF1-21CE-4FDA-B422-BFD854ED1B88}" dt="2023-07-05T14:45:33.072" v="248" actId="1076"/>
          <ac:spMkLst>
            <pc:docMk/>
            <pc:sldMk cId="592145041" sldId="1893"/>
            <ac:spMk id="17" creationId="{EF69C130-3495-1DFE-E7FF-E8BFF5F6DD91}"/>
          </ac:spMkLst>
        </pc:spChg>
        <pc:spChg chg="add del mod">
          <ac:chgData name="Khrystyna Yatsyna" userId="e6954dd7-6c9e-43c8-bd42-ff8c4ce5393f" providerId="ADAL" clId="{CCA68BF1-21CE-4FDA-B422-BFD854ED1B88}" dt="2023-07-05T14:34:30.195" v="89" actId="478"/>
          <ac:spMkLst>
            <pc:docMk/>
            <pc:sldMk cId="592145041" sldId="1893"/>
            <ac:spMk id="18" creationId="{104AFF0F-3DE5-E377-F383-D653B19D5D14}"/>
          </ac:spMkLst>
        </pc:spChg>
        <pc:spChg chg="add mod ord">
          <ac:chgData name="Khrystyna Yatsyna" userId="e6954dd7-6c9e-43c8-bd42-ff8c4ce5393f" providerId="ADAL" clId="{CCA68BF1-21CE-4FDA-B422-BFD854ED1B88}" dt="2023-07-05T14:38:39.913" v="131" actId="1076"/>
          <ac:spMkLst>
            <pc:docMk/>
            <pc:sldMk cId="592145041" sldId="1893"/>
            <ac:spMk id="21" creationId="{784EC288-7CF9-5E86-9A6E-B05D6A082CC7}"/>
          </ac:spMkLst>
        </pc:spChg>
        <pc:spChg chg="add del mod">
          <ac:chgData name="Khrystyna Yatsyna" userId="e6954dd7-6c9e-43c8-bd42-ff8c4ce5393f" providerId="ADAL" clId="{CCA68BF1-21CE-4FDA-B422-BFD854ED1B88}" dt="2023-07-05T14:39:32.270" v="142" actId="478"/>
          <ac:spMkLst>
            <pc:docMk/>
            <pc:sldMk cId="592145041" sldId="1893"/>
            <ac:spMk id="22" creationId="{8972A65D-901D-68F3-9662-067FDE123AD6}"/>
          </ac:spMkLst>
        </pc:spChg>
        <pc:spChg chg="add mod">
          <ac:chgData name="Khrystyna Yatsyna" userId="e6954dd7-6c9e-43c8-bd42-ff8c4ce5393f" providerId="ADAL" clId="{CCA68BF1-21CE-4FDA-B422-BFD854ED1B88}" dt="2023-07-05T14:44:50.352" v="238" actId="1076"/>
          <ac:spMkLst>
            <pc:docMk/>
            <pc:sldMk cId="592145041" sldId="1893"/>
            <ac:spMk id="23" creationId="{C56A8BF3-64CA-4C85-4546-C31D2F86320F}"/>
          </ac:spMkLst>
        </pc:spChg>
        <pc:spChg chg="add mod ord">
          <ac:chgData name="Khrystyna Yatsyna" userId="e6954dd7-6c9e-43c8-bd42-ff8c4ce5393f" providerId="ADAL" clId="{CCA68BF1-21CE-4FDA-B422-BFD854ED1B88}" dt="2023-07-05T14:44:43.252" v="236" actId="2711"/>
          <ac:spMkLst>
            <pc:docMk/>
            <pc:sldMk cId="592145041" sldId="1893"/>
            <ac:spMk id="24" creationId="{F6DF3FAE-CC21-1B53-B48E-4DAC1B2C1B8E}"/>
          </ac:spMkLst>
        </pc:spChg>
        <pc:spChg chg="add mod">
          <ac:chgData name="Khrystyna Yatsyna" userId="e6954dd7-6c9e-43c8-bd42-ff8c4ce5393f" providerId="ADAL" clId="{CCA68BF1-21CE-4FDA-B422-BFD854ED1B88}" dt="2023-07-05T14:42:33.727" v="195" actId="164"/>
          <ac:spMkLst>
            <pc:docMk/>
            <pc:sldMk cId="592145041" sldId="1893"/>
            <ac:spMk id="25" creationId="{9367824C-7209-30E1-917C-783B0727AA9F}"/>
          </ac:spMkLst>
        </pc:spChg>
        <pc:spChg chg="add mod">
          <ac:chgData name="Khrystyna Yatsyna" userId="e6954dd7-6c9e-43c8-bd42-ff8c4ce5393f" providerId="ADAL" clId="{CCA68BF1-21CE-4FDA-B422-BFD854ED1B88}" dt="2023-07-05T14:44:40.353" v="234" actId="207"/>
          <ac:spMkLst>
            <pc:docMk/>
            <pc:sldMk cId="592145041" sldId="1893"/>
            <ac:spMk id="26" creationId="{C47E7EA2-FBCB-2FC2-43D8-489251B82CD1}"/>
          </ac:spMkLst>
        </pc:spChg>
        <pc:spChg chg="mod">
          <ac:chgData name="Khrystyna Yatsyna" userId="e6954dd7-6c9e-43c8-bd42-ff8c4ce5393f" providerId="ADAL" clId="{CCA68BF1-21CE-4FDA-B422-BFD854ED1B88}" dt="2023-07-05T14:45:27.410" v="247" actId="20577"/>
          <ac:spMkLst>
            <pc:docMk/>
            <pc:sldMk cId="592145041" sldId="1893"/>
            <ac:spMk id="31" creationId="{0A747750-F48D-D533-B6CF-F0761C33DCC7}"/>
          </ac:spMkLst>
        </pc:spChg>
        <pc:spChg chg="del">
          <ac:chgData name="Khrystyna Yatsyna" userId="e6954dd7-6c9e-43c8-bd42-ff8c4ce5393f" providerId="ADAL" clId="{CCA68BF1-21CE-4FDA-B422-BFD854ED1B88}" dt="2023-07-05T14:30:58.190" v="0" actId="478"/>
          <ac:spMkLst>
            <pc:docMk/>
            <pc:sldMk cId="592145041" sldId="1893"/>
            <ac:spMk id="32" creationId="{0239F9E4-4253-FEE7-F2E8-9A1B851A8F08}"/>
          </ac:spMkLst>
        </pc:spChg>
        <pc:spChg chg="mod">
          <ac:chgData name="Khrystyna Yatsyna" userId="e6954dd7-6c9e-43c8-bd42-ff8c4ce5393f" providerId="ADAL" clId="{CCA68BF1-21CE-4FDA-B422-BFD854ED1B88}" dt="2023-07-05T14:45:09.853" v="241"/>
          <ac:spMkLst>
            <pc:docMk/>
            <pc:sldMk cId="592145041" sldId="1893"/>
            <ac:spMk id="33" creationId="{76CF8A0D-50D6-F3BE-7484-91CA52BE0BCB}"/>
          </ac:spMkLst>
        </pc:spChg>
        <pc:spChg chg="mod">
          <ac:chgData name="Khrystyna Yatsyna" userId="e6954dd7-6c9e-43c8-bd42-ff8c4ce5393f" providerId="ADAL" clId="{CCA68BF1-21CE-4FDA-B422-BFD854ED1B88}" dt="2023-07-05T14:45:09.853" v="241"/>
          <ac:spMkLst>
            <pc:docMk/>
            <pc:sldMk cId="592145041" sldId="1893"/>
            <ac:spMk id="34" creationId="{C66F3BA4-A1EC-7D34-6B66-FDE0FDF3281E}"/>
          </ac:spMkLst>
        </pc:spChg>
        <pc:spChg chg="add mod">
          <ac:chgData name="Khrystyna Yatsyna" userId="e6954dd7-6c9e-43c8-bd42-ff8c4ce5393f" providerId="ADAL" clId="{CCA68BF1-21CE-4FDA-B422-BFD854ED1B88}" dt="2023-07-05T14:45:45.654" v="250" actId="1076"/>
          <ac:spMkLst>
            <pc:docMk/>
            <pc:sldMk cId="592145041" sldId="1893"/>
            <ac:spMk id="35" creationId="{88DED20B-23A1-9FD6-7DB0-F3723D33DC76}"/>
          </ac:spMkLst>
        </pc:spChg>
        <pc:spChg chg="add mod">
          <ac:chgData name="Khrystyna Yatsyna" userId="e6954dd7-6c9e-43c8-bd42-ff8c4ce5393f" providerId="ADAL" clId="{CCA68BF1-21CE-4FDA-B422-BFD854ED1B88}" dt="2023-07-05T14:46:15.614" v="255" actId="2711"/>
          <ac:spMkLst>
            <pc:docMk/>
            <pc:sldMk cId="592145041" sldId="1893"/>
            <ac:spMk id="37" creationId="{548E6EE2-0771-3015-C555-94B208A3CF2B}"/>
          </ac:spMkLst>
        </pc:spChg>
        <pc:grpChg chg="del">
          <ac:chgData name="Khrystyna Yatsyna" userId="e6954dd7-6c9e-43c8-bd42-ff8c4ce5393f" providerId="ADAL" clId="{CCA68BF1-21CE-4FDA-B422-BFD854ED1B88}" dt="2023-07-05T14:30:59.178" v="1" actId="478"/>
          <ac:grpSpMkLst>
            <pc:docMk/>
            <pc:sldMk cId="592145041" sldId="1893"/>
            <ac:grpSpMk id="4" creationId="{B6BD7A2D-9337-3F53-357F-734C4B604B60}"/>
          </ac:grpSpMkLst>
        </pc:grpChg>
        <pc:grpChg chg="add mod ord">
          <ac:chgData name="Khrystyna Yatsyna" userId="e6954dd7-6c9e-43c8-bd42-ff8c4ce5393f" providerId="ADAL" clId="{CCA68BF1-21CE-4FDA-B422-BFD854ED1B88}" dt="2023-07-05T14:43:44.645" v="222" actId="164"/>
          <ac:grpSpMkLst>
            <pc:docMk/>
            <pc:sldMk cId="592145041" sldId="1893"/>
            <ac:grpSpMk id="27" creationId="{4DBBC39F-AFE1-744E-706E-BA48D830D382}"/>
          </ac:grpSpMkLst>
        </pc:grpChg>
        <pc:grpChg chg="add mod">
          <ac:chgData name="Khrystyna Yatsyna" userId="e6954dd7-6c9e-43c8-bd42-ff8c4ce5393f" providerId="ADAL" clId="{CCA68BF1-21CE-4FDA-B422-BFD854ED1B88}" dt="2023-07-10T11:28:05.332" v="2318" actId="1076"/>
          <ac:grpSpMkLst>
            <pc:docMk/>
            <pc:sldMk cId="592145041" sldId="1893"/>
            <ac:grpSpMk id="28" creationId="{43F9D435-83E6-3E18-8EE0-1AB3E62901FD}"/>
          </ac:grpSpMkLst>
        </pc:grpChg>
        <pc:grpChg chg="add mod">
          <ac:chgData name="Khrystyna Yatsyna" userId="e6954dd7-6c9e-43c8-bd42-ff8c4ce5393f" providerId="ADAL" clId="{CCA68BF1-21CE-4FDA-B422-BFD854ED1B88}" dt="2023-07-05T14:45:16.157" v="242" actId="1076"/>
          <ac:grpSpMkLst>
            <pc:docMk/>
            <pc:sldMk cId="592145041" sldId="1893"/>
            <ac:grpSpMk id="29" creationId="{CC4767C3-2CFC-538B-CD77-98B27473E53D}"/>
          </ac:grpSpMkLst>
        </pc:grpChg>
        <pc:grpChg chg="mod">
          <ac:chgData name="Khrystyna Yatsyna" userId="e6954dd7-6c9e-43c8-bd42-ff8c4ce5393f" providerId="ADAL" clId="{CCA68BF1-21CE-4FDA-B422-BFD854ED1B88}" dt="2023-07-05T14:45:09.853" v="241"/>
          <ac:grpSpMkLst>
            <pc:docMk/>
            <pc:sldMk cId="592145041" sldId="1893"/>
            <ac:grpSpMk id="30" creationId="{B4C904D8-8718-0DEB-0099-D9A55B05E3EE}"/>
          </ac:grpSpMkLst>
        </pc:grpChg>
        <pc:graphicFrameChg chg="add del mod">
          <ac:chgData name="Khrystyna Yatsyna" userId="e6954dd7-6c9e-43c8-bd42-ff8c4ce5393f" providerId="ADAL" clId="{CCA68BF1-21CE-4FDA-B422-BFD854ED1B88}" dt="2023-07-05T14:31:44.522" v="10"/>
          <ac:graphicFrameMkLst>
            <pc:docMk/>
            <pc:sldMk cId="592145041" sldId="1893"/>
            <ac:graphicFrameMk id="11" creationId="{CF251651-544F-D58A-A5A9-F2672314CF38}"/>
          </ac:graphicFrameMkLst>
        </pc:graphicFrameChg>
        <pc:graphicFrameChg chg="add mod modGraphic">
          <ac:chgData name="Khrystyna Yatsyna" userId="e6954dd7-6c9e-43c8-bd42-ff8c4ce5393f" providerId="ADAL" clId="{CCA68BF1-21CE-4FDA-B422-BFD854ED1B88}" dt="2023-07-10T12:31:28.196" v="2907" actId="2711"/>
          <ac:graphicFrameMkLst>
            <pc:docMk/>
            <pc:sldMk cId="592145041" sldId="1893"/>
            <ac:graphicFrameMk id="12" creationId="{5D16BA5D-4B90-C0D4-E117-BD95C5AC1B1D}"/>
          </ac:graphicFrameMkLst>
        </pc:graphicFrameChg>
        <pc:graphicFrameChg chg="add del mod">
          <ac:chgData name="Khrystyna Yatsyna" userId="e6954dd7-6c9e-43c8-bd42-ff8c4ce5393f" providerId="ADAL" clId="{CCA68BF1-21CE-4FDA-B422-BFD854ED1B88}" dt="2023-07-05T14:31:54.204" v="14"/>
          <ac:graphicFrameMkLst>
            <pc:docMk/>
            <pc:sldMk cId="592145041" sldId="1893"/>
            <ac:graphicFrameMk id="13" creationId="{FD875B9C-2BF0-E601-85E5-392F5362C748}"/>
          </ac:graphicFrameMkLst>
        </pc:graphicFrameChg>
        <pc:graphicFrameChg chg="add del mod modGraphic">
          <ac:chgData name="Khrystyna Yatsyna" userId="e6954dd7-6c9e-43c8-bd42-ff8c4ce5393f" providerId="ADAL" clId="{CCA68BF1-21CE-4FDA-B422-BFD854ED1B88}" dt="2023-07-05T14:46:01.786" v="253" actId="478"/>
          <ac:graphicFrameMkLst>
            <pc:docMk/>
            <pc:sldMk cId="592145041" sldId="1893"/>
            <ac:graphicFrameMk id="14" creationId="{5013C063-C6F3-F21A-33FE-2E27A9D0B0AC}"/>
          </ac:graphicFrameMkLst>
        </pc:graphicFrameChg>
        <pc:graphicFrameChg chg="add mod modGraphic">
          <ac:chgData name="Khrystyna Yatsyna" userId="e6954dd7-6c9e-43c8-bd42-ff8c4ce5393f" providerId="ADAL" clId="{CCA68BF1-21CE-4FDA-B422-BFD854ED1B88}" dt="2023-07-10T12:31:34.589" v="2908" actId="2711"/>
          <ac:graphicFrameMkLst>
            <pc:docMk/>
            <pc:sldMk cId="592145041" sldId="1893"/>
            <ac:graphicFrameMk id="36" creationId="{FB54207E-92E9-B669-6BA6-091CD8E928C6}"/>
          </ac:graphicFrameMkLst>
        </pc:graphicFrameChg>
        <pc:picChg chg="add del mod ord">
          <ac:chgData name="Khrystyna Yatsyna" userId="e6954dd7-6c9e-43c8-bd42-ff8c4ce5393f" providerId="ADAL" clId="{CCA68BF1-21CE-4FDA-B422-BFD854ED1B88}" dt="2023-07-05T14:40:02.886" v="151" actId="478"/>
          <ac:picMkLst>
            <pc:docMk/>
            <pc:sldMk cId="592145041" sldId="1893"/>
            <ac:picMk id="19" creationId="{CF3169D4-9B6B-3CAC-0BEA-B449341BB80F}"/>
          </ac:picMkLst>
        </pc:picChg>
        <pc:picChg chg="add del mod">
          <ac:chgData name="Khrystyna Yatsyna" userId="e6954dd7-6c9e-43c8-bd42-ff8c4ce5393f" providerId="ADAL" clId="{CCA68BF1-21CE-4FDA-B422-BFD854ED1B88}" dt="2023-07-05T14:34:46.833" v="97"/>
          <ac:picMkLst>
            <pc:docMk/>
            <pc:sldMk cId="592145041" sldId="1893"/>
            <ac:picMk id="20" creationId="{6A25D93A-58A5-308B-83C9-D25C1C433D98}"/>
          </ac:picMkLst>
        </pc:picChg>
        <pc:picChg chg="mod">
          <ac:chgData name="Khrystyna Yatsyna" userId="e6954dd7-6c9e-43c8-bd42-ff8c4ce5393f" providerId="ADAL" clId="{CCA68BF1-21CE-4FDA-B422-BFD854ED1B88}" dt="2023-07-05T14:34:36.486" v="92" actId="1076"/>
          <ac:picMkLst>
            <pc:docMk/>
            <pc:sldMk cId="592145041" sldId="1893"/>
            <ac:picMk id="39" creationId="{E21A6D5D-7666-3949-EAA2-21F9305C4D33}"/>
          </ac:picMkLst>
        </pc:picChg>
        <pc:cxnChg chg="add mod">
          <ac:chgData name="Khrystyna Yatsyna" userId="e6954dd7-6c9e-43c8-bd42-ff8c4ce5393f" providerId="ADAL" clId="{CCA68BF1-21CE-4FDA-B422-BFD854ED1B88}" dt="2023-07-05T14:31:39.190" v="8" actId="14100"/>
          <ac:cxnSpMkLst>
            <pc:docMk/>
            <pc:sldMk cId="592145041" sldId="1893"/>
            <ac:cxnSpMk id="5" creationId="{14234DE4-E2FF-0D25-8405-ACBDF5E72A5E}"/>
          </ac:cxnSpMkLst>
        </pc:cxnChg>
        <pc:cxnChg chg="del">
          <ac:chgData name="Khrystyna Yatsyna" userId="e6954dd7-6c9e-43c8-bd42-ff8c4ce5393f" providerId="ADAL" clId="{CCA68BF1-21CE-4FDA-B422-BFD854ED1B88}" dt="2023-07-05T14:31:02.010" v="3" actId="478"/>
          <ac:cxnSpMkLst>
            <pc:docMk/>
            <pc:sldMk cId="592145041" sldId="1893"/>
            <ac:cxnSpMk id="16" creationId="{DEEB44CC-D402-3527-ABF5-B871BA8243B0}"/>
          </ac:cxnSpMkLst>
        </pc:cxnChg>
      </pc:sldChg>
      <pc:sldChg chg="modSp mod">
        <pc:chgData name="Khrystyna Yatsyna" userId="e6954dd7-6c9e-43c8-bd42-ff8c4ce5393f" providerId="ADAL" clId="{CCA68BF1-21CE-4FDA-B422-BFD854ED1B88}" dt="2023-07-10T12:31:48.329" v="2910" actId="2711"/>
        <pc:sldMkLst>
          <pc:docMk/>
          <pc:sldMk cId="2495497347" sldId="1894"/>
        </pc:sldMkLst>
        <pc:spChg chg="mod">
          <ac:chgData name="Khrystyna Yatsyna" userId="e6954dd7-6c9e-43c8-bd42-ff8c4ce5393f" providerId="ADAL" clId="{CCA68BF1-21CE-4FDA-B422-BFD854ED1B88}" dt="2023-07-05T14:46:37.671" v="258"/>
          <ac:spMkLst>
            <pc:docMk/>
            <pc:sldMk cId="2495497347" sldId="1894"/>
            <ac:spMk id="15" creationId="{C28C0175-F3FF-751A-CB87-CF9F39327357}"/>
          </ac:spMkLst>
        </pc:spChg>
        <pc:spChg chg="mod">
          <ac:chgData name="Khrystyna Yatsyna" userId="e6954dd7-6c9e-43c8-bd42-ff8c4ce5393f" providerId="ADAL" clId="{CCA68BF1-21CE-4FDA-B422-BFD854ED1B88}" dt="2023-07-05T14:53:56.266" v="306" actId="20577"/>
          <ac:spMkLst>
            <pc:docMk/>
            <pc:sldMk cId="2495497347" sldId="1894"/>
            <ac:spMk id="17" creationId="{EF69C130-3495-1DFE-E7FF-E8BFF5F6DD91}"/>
          </ac:spMkLst>
        </pc:spChg>
        <pc:spChg chg="mod">
          <ac:chgData name="Khrystyna Yatsyna" userId="e6954dd7-6c9e-43c8-bd42-ff8c4ce5393f" providerId="ADAL" clId="{CCA68BF1-21CE-4FDA-B422-BFD854ED1B88}" dt="2023-07-05T14:46:58.426" v="262" actId="2711"/>
          <ac:spMkLst>
            <pc:docMk/>
            <pc:sldMk cId="2495497347" sldId="1894"/>
            <ac:spMk id="23" creationId="{C56A8BF3-64CA-4C85-4546-C31D2F86320F}"/>
          </ac:spMkLst>
        </pc:spChg>
        <pc:spChg chg="mod">
          <ac:chgData name="Khrystyna Yatsyna" userId="e6954dd7-6c9e-43c8-bd42-ff8c4ce5393f" providerId="ADAL" clId="{CCA68BF1-21CE-4FDA-B422-BFD854ED1B88}" dt="2023-07-05T14:46:43.471" v="259" actId="20577"/>
          <ac:spMkLst>
            <pc:docMk/>
            <pc:sldMk cId="2495497347" sldId="1894"/>
            <ac:spMk id="24" creationId="{F6DF3FAE-CC21-1B53-B48E-4DAC1B2C1B8E}"/>
          </ac:spMkLst>
        </pc:spChg>
        <pc:spChg chg="mod">
          <ac:chgData name="Khrystyna Yatsyna" userId="e6954dd7-6c9e-43c8-bd42-ff8c4ce5393f" providerId="ADAL" clId="{CCA68BF1-21CE-4FDA-B422-BFD854ED1B88}" dt="2023-07-05T14:46:46.608" v="260" actId="20577"/>
          <ac:spMkLst>
            <pc:docMk/>
            <pc:sldMk cId="2495497347" sldId="1894"/>
            <ac:spMk id="31" creationId="{0A747750-F48D-D533-B6CF-F0761C33DCC7}"/>
          </ac:spMkLst>
        </pc:spChg>
        <pc:spChg chg="mod">
          <ac:chgData name="Khrystyna Yatsyna" userId="e6954dd7-6c9e-43c8-bd42-ff8c4ce5393f" providerId="ADAL" clId="{CCA68BF1-21CE-4FDA-B422-BFD854ED1B88}" dt="2023-07-05T14:50:51.213" v="286" actId="2711"/>
          <ac:spMkLst>
            <pc:docMk/>
            <pc:sldMk cId="2495497347" sldId="1894"/>
            <ac:spMk id="37" creationId="{548E6EE2-0771-3015-C555-94B208A3CF2B}"/>
          </ac:spMkLst>
        </pc:spChg>
        <pc:graphicFrameChg chg="mod modGraphic">
          <ac:chgData name="Khrystyna Yatsyna" userId="e6954dd7-6c9e-43c8-bd42-ff8c4ce5393f" providerId="ADAL" clId="{CCA68BF1-21CE-4FDA-B422-BFD854ED1B88}" dt="2023-07-10T12:31:42.295" v="2909" actId="2711"/>
          <ac:graphicFrameMkLst>
            <pc:docMk/>
            <pc:sldMk cId="2495497347" sldId="1894"/>
            <ac:graphicFrameMk id="12" creationId="{5D16BA5D-4B90-C0D4-E117-BD95C5AC1B1D}"/>
          </ac:graphicFrameMkLst>
        </pc:graphicFrameChg>
        <pc:graphicFrameChg chg="mod modGraphic">
          <ac:chgData name="Khrystyna Yatsyna" userId="e6954dd7-6c9e-43c8-bd42-ff8c4ce5393f" providerId="ADAL" clId="{CCA68BF1-21CE-4FDA-B422-BFD854ED1B88}" dt="2023-07-10T12:31:48.329" v="2910" actId="2711"/>
          <ac:graphicFrameMkLst>
            <pc:docMk/>
            <pc:sldMk cId="2495497347" sldId="1894"/>
            <ac:graphicFrameMk id="36" creationId="{FB54207E-92E9-B669-6BA6-091CD8E928C6}"/>
          </ac:graphicFrameMkLst>
        </pc:graphicFrameChg>
      </pc:sldChg>
      <pc:sldChg chg="addSp delSp modSp mod">
        <pc:chgData name="Khrystyna Yatsyna" userId="e6954dd7-6c9e-43c8-bd42-ff8c4ce5393f" providerId="ADAL" clId="{CCA68BF1-21CE-4FDA-B422-BFD854ED1B88}" dt="2023-07-10T12:32:30.991" v="2924" actId="2711"/>
        <pc:sldMkLst>
          <pc:docMk/>
          <pc:sldMk cId="974145699" sldId="1895"/>
        </pc:sldMkLst>
        <pc:spChg chg="mod">
          <ac:chgData name="Khrystyna Yatsyna" userId="e6954dd7-6c9e-43c8-bd42-ff8c4ce5393f" providerId="ADAL" clId="{CCA68BF1-21CE-4FDA-B422-BFD854ED1B88}" dt="2023-07-05T14:51:33.094" v="293" actId="14100"/>
          <ac:spMkLst>
            <pc:docMk/>
            <pc:sldMk cId="974145699" sldId="1895"/>
            <ac:spMk id="15" creationId="{C28C0175-F3FF-751A-CB87-CF9F39327357}"/>
          </ac:spMkLst>
        </pc:spChg>
        <pc:spChg chg="mod">
          <ac:chgData name="Khrystyna Yatsyna" userId="e6954dd7-6c9e-43c8-bd42-ff8c4ce5393f" providerId="ADAL" clId="{CCA68BF1-21CE-4FDA-B422-BFD854ED1B88}" dt="2023-07-05T14:52:13.217" v="297"/>
          <ac:spMkLst>
            <pc:docMk/>
            <pc:sldMk cId="974145699" sldId="1895"/>
            <ac:spMk id="17" creationId="{EF69C130-3495-1DFE-E7FF-E8BFF5F6DD91}"/>
          </ac:spMkLst>
        </pc:spChg>
        <pc:spChg chg="mod">
          <ac:chgData name="Khrystyna Yatsyna" userId="e6954dd7-6c9e-43c8-bd42-ff8c4ce5393f" providerId="ADAL" clId="{CCA68BF1-21CE-4FDA-B422-BFD854ED1B88}" dt="2023-07-10T12:32:08.154" v="2912" actId="2711"/>
          <ac:spMkLst>
            <pc:docMk/>
            <pc:sldMk cId="974145699" sldId="1895"/>
            <ac:spMk id="23" creationId="{C56A8BF3-64CA-4C85-4546-C31D2F86320F}"/>
          </ac:spMkLst>
        </pc:spChg>
        <pc:spChg chg="mod">
          <ac:chgData name="Khrystyna Yatsyna" userId="e6954dd7-6c9e-43c8-bd42-ff8c4ce5393f" providerId="ADAL" clId="{CCA68BF1-21CE-4FDA-B422-BFD854ED1B88}" dt="2023-07-05T14:51:03.731" v="287" actId="20577"/>
          <ac:spMkLst>
            <pc:docMk/>
            <pc:sldMk cId="974145699" sldId="1895"/>
            <ac:spMk id="24" creationId="{F6DF3FAE-CC21-1B53-B48E-4DAC1B2C1B8E}"/>
          </ac:spMkLst>
        </pc:spChg>
        <pc:spChg chg="mod">
          <ac:chgData name="Khrystyna Yatsyna" userId="e6954dd7-6c9e-43c8-bd42-ff8c4ce5393f" providerId="ADAL" clId="{CCA68BF1-21CE-4FDA-B422-BFD854ED1B88}" dt="2023-07-05T14:51:19.372" v="291" actId="1037"/>
          <ac:spMkLst>
            <pc:docMk/>
            <pc:sldMk cId="974145699" sldId="1895"/>
            <ac:spMk id="31" creationId="{0A747750-F48D-D533-B6CF-F0761C33DCC7}"/>
          </ac:spMkLst>
        </pc:spChg>
        <pc:spChg chg="mod">
          <ac:chgData name="Khrystyna Yatsyna" userId="e6954dd7-6c9e-43c8-bd42-ff8c4ce5393f" providerId="ADAL" clId="{CCA68BF1-21CE-4FDA-B422-BFD854ED1B88}" dt="2023-07-10T12:32:08.154" v="2912" actId="2711"/>
          <ac:spMkLst>
            <pc:docMk/>
            <pc:sldMk cId="974145699" sldId="1895"/>
            <ac:spMk id="37" creationId="{548E6EE2-0771-3015-C555-94B208A3CF2B}"/>
          </ac:spMkLst>
        </pc:spChg>
        <pc:graphicFrameChg chg="add mod modGraphic">
          <ac:chgData name="Khrystyna Yatsyna" userId="e6954dd7-6c9e-43c8-bd42-ff8c4ce5393f" providerId="ADAL" clId="{CCA68BF1-21CE-4FDA-B422-BFD854ED1B88}" dt="2023-07-10T12:32:30.991" v="2924" actId="2711"/>
          <ac:graphicFrameMkLst>
            <pc:docMk/>
            <pc:sldMk cId="974145699" sldId="1895"/>
            <ac:graphicFrameMk id="2" creationId="{65DA82D6-2100-9829-CAFC-D60FB9645EF9}"/>
          </ac:graphicFrameMkLst>
        </pc:graphicFrameChg>
        <pc:graphicFrameChg chg="mod modGraphic">
          <ac:chgData name="Khrystyna Yatsyna" userId="e6954dd7-6c9e-43c8-bd42-ff8c4ce5393f" providerId="ADAL" clId="{CCA68BF1-21CE-4FDA-B422-BFD854ED1B88}" dt="2023-07-10T12:32:18.650" v="2917" actId="2711"/>
          <ac:graphicFrameMkLst>
            <pc:docMk/>
            <pc:sldMk cId="974145699" sldId="1895"/>
            <ac:graphicFrameMk id="12" creationId="{5D16BA5D-4B90-C0D4-E117-BD95C5AC1B1D}"/>
          </ac:graphicFrameMkLst>
        </pc:graphicFrameChg>
        <pc:graphicFrameChg chg="del">
          <ac:chgData name="Khrystyna Yatsyna" userId="e6954dd7-6c9e-43c8-bd42-ff8c4ce5393f" providerId="ADAL" clId="{CCA68BF1-21CE-4FDA-B422-BFD854ED1B88}" dt="2023-07-05T14:52:35.725" v="301" actId="478"/>
          <ac:graphicFrameMkLst>
            <pc:docMk/>
            <pc:sldMk cId="974145699" sldId="1895"/>
            <ac:graphicFrameMk id="36" creationId="{FB54207E-92E9-B669-6BA6-091CD8E928C6}"/>
          </ac:graphicFrameMkLst>
        </pc:graphicFrameChg>
      </pc:sldChg>
      <pc:sldChg chg="add del">
        <pc:chgData name="Khrystyna Yatsyna" userId="e6954dd7-6c9e-43c8-bd42-ff8c4ce5393f" providerId="ADAL" clId="{CCA68BF1-21CE-4FDA-B422-BFD854ED1B88}" dt="2023-07-05T14:56:50.775" v="324"/>
        <pc:sldMkLst>
          <pc:docMk/>
          <pc:sldMk cId="479224685" sldId="1896"/>
        </pc:sldMkLst>
      </pc:sldChg>
      <pc:sldChg chg="addSp delSp modSp mod">
        <pc:chgData name="Khrystyna Yatsyna" userId="e6954dd7-6c9e-43c8-bd42-ff8c4ce5393f" providerId="ADAL" clId="{CCA68BF1-21CE-4FDA-B422-BFD854ED1B88}" dt="2023-07-05T14:57:41.924" v="344"/>
        <pc:sldMkLst>
          <pc:docMk/>
          <pc:sldMk cId="1572515959" sldId="1896"/>
        </pc:sldMkLst>
        <pc:spChg chg="mod">
          <ac:chgData name="Khrystyna Yatsyna" userId="e6954dd7-6c9e-43c8-bd42-ff8c4ce5393f" providerId="ADAL" clId="{CCA68BF1-21CE-4FDA-B422-BFD854ED1B88}" dt="2023-07-05T14:57:41.924" v="344"/>
          <ac:spMkLst>
            <pc:docMk/>
            <pc:sldMk cId="1572515959" sldId="1896"/>
            <ac:spMk id="3" creationId="{EB30E737-DCBD-F09B-7699-E51AEF84B5CD}"/>
          </ac:spMkLst>
        </pc:spChg>
        <pc:spChg chg="del">
          <ac:chgData name="Khrystyna Yatsyna" userId="e6954dd7-6c9e-43c8-bd42-ff8c4ce5393f" providerId="ADAL" clId="{CCA68BF1-21CE-4FDA-B422-BFD854ED1B88}" dt="2023-07-05T14:56:58.749" v="326" actId="478"/>
          <ac:spMkLst>
            <pc:docMk/>
            <pc:sldMk cId="1572515959" sldId="1896"/>
            <ac:spMk id="15" creationId="{BE2CE6FF-613E-D1C1-72FF-061CE19E3258}"/>
          </ac:spMkLst>
        </pc:spChg>
        <pc:picChg chg="add mod">
          <ac:chgData name="Khrystyna Yatsyna" userId="e6954dd7-6c9e-43c8-bd42-ff8c4ce5393f" providerId="ADAL" clId="{CCA68BF1-21CE-4FDA-B422-BFD854ED1B88}" dt="2023-07-05T14:57:25.741" v="340" actId="1035"/>
          <ac:picMkLst>
            <pc:docMk/>
            <pc:sldMk cId="1572515959" sldId="1896"/>
            <ac:picMk id="13" creationId="{135FFBC7-A0D7-D284-DA2B-31988EF867A4}"/>
          </ac:picMkLst>
        </pc:picChg>
        <pc:picChg chg="del">
          <ac:chgData name="Khrystyna Yatsyna" userId="e6954dd7-6c9e-43c8-bd42-ff8c4ce5393f" providerId="ADAL" clId="{CCA68BF1-21CE-4FDA-B422-BFD854ED1B88}" dt="2023-07-05T14:56:59.340" v="327" actId="478"/>
          <ac:picMkLst>
            <pc:docMk/>
            <pc:sldMk cId="1572515959" sldId="1896"/>
            <ac:picMk id="14" creationId="{DD255F2B-8918-7CA0-E94E-0C5CB2629891}"/>
          </ac:picMkLst>
        </pc:picChg>
        <pc:picChg chg="ord">
          <ac:chgData name="Khrystyna Yatsyna" userId="e6954dd7-6c9e-43c8-bd42-ff8c4ce5393f" providerId="ADAL" clId="{CCA68BF1-21CE-4FDA-B422-BFD854ED1B88}" dt="2023-07-05T14:57:28.055" v="341" actId="166"/>
          <ac:picMkLst>
            <pc:docMk/>
            <pc:sldMk cId="1572515959" sldId="1896"/>
            <ac:picMk id="16" creationId="{0F3B36D1-A337-D522-B999-1926DAB3CA24}"/>
          </ac:picMkLst>
        </pc:picChg>
      </pc:sldChg>
      <pc:sldChg chg="addSp delSp modSp del mod">
        <pc:chgData name="Khrystyna Yatsyna" userId="e6954dd7-6c9e-43c8-bd42-ff8c4ce5393f" providerId="ADAL" clId="{CCA68BF1-21CE-4FDA-B422-BFD854ED1B88}" dt="2023-07-07T09:45:24.138" v="1514" actId="47"/>
        <pc:sldMkLst>
          <pc:docMk/>
          <pc:sldMk cId="2664430961" sldId="1897"/>
        </pc:sldMkLst>
        <pc:spChg chg="mod">
          <ac:chgData name="Khrystyna Yatsyna" userId="e6954dd7-6c9e-43c8-bd42-ff8c4ce5393f" providerId="ADAL" clId="{CCA68BF1-21CE-4FDA-B422-BFD854ED1B88}" dt="2023-07-05T14:58:06.564" v="346"/>
          <ac:spMkLst>
            <pc:docMk/>
            <pc:sldMk cId="2664430961" sldId="1897"/>
            <ac:spMk id="3" creationId="{778DF4F2-E184-D926-3EF9-53C0EBC19C4E}"/>
          </ac:spMkLst>
        </pc:spChg>
        <pc:spChg chg="del">
          <ac:chgData name="Khrystyna Yatsyna" userId="e6954dd7-6c9e-43c8-bd42-ff8c4ce5393f" providerId="ADAL" clId="{CCA68BF1-21CE-4FDA-B422-BFD854ED1B88}" dt="2023-07-05T14:58:59.927" v="355" actId="478"/>
          <ac:spMkLst>
            <pc:docMk/>
            <pc:sldMk cId="2664430961" sldId="1897"/>
            <ac:spMk id="9" creationId="{6E0512FC-8042-1FC1-FDFE-DA0FA2E906F5}"/>
          </ac:spMkLst>
        </pc:spChg>
        <pc:picChg chg="add mod modCrop">
          <ac:chgData name="Khrystyna Yatsyna" userId="e6954dd7-6c9e-43c8-bd42-ff8c4ce5393f" providerId="ADAL" clId="{CCA68BF1-21CE-4FDA-B422-BFD854ED1B88}" dt="2023-07-05T14:59:17.951" v="356" actId="732"/>
          <ac:picMkLst>
            <pc:docMk/>
            <pc:sldMk cId="2664430961" sldId="1897"/>
            <ac:picMk id="2" creationId="{B76C8BBA-16C4-E83E-0937-BD6AB7A0EBD2}"/>
          </ac:picMkLst>
        </pc:picChg>
        <pc:picChg chg="del">
          <ac:chgData name="Khrystyna Yatsyna" userId="e6954dd7-6c9e-43c8-bd42-ff8c4ce5393f" providerId="ADAL" clId="{CCA68BF1-21CE-4FDA-B422-BFD854ED1B88}" dt="2023-07-05T14:58:14.553" v="347" actId="478"/>
          <ac:picMkLst>
            <pc:docMk/>
            <pc:sldMk cId="2664430961" sldId="1897"/>
            <ac:picMk id="8" creationId="{F40B0E13-0615-1652-DD42-9A192EEF6BC5}"/>
          </ac:picMkLst>
        </pc:picChg>
      </pc:sldChg>
      <pc:sldChg chg="addSp delSp modSp add del mod">
        <pc:chgData name="Khrystyna Yatsyna" userId="e6954dd7-6c9e-43c8-bd42-ff8c4ce5393f" providerId="ADAL" clId="{CCA68BF1-21CE-4FDA-B422-BFD854ED1B88}" dt="2023-07-05T14:59:54.397" v="366" actId="47"/>
        <pc:sldMkLst>
          <pc:docMk/>
          <pc:sldMk cId="79268581" sldId="1898"/>
        </pc:sldMkLst>
        <pc:picChg chg="del">
          <ac:chgData name="Khrystyna Yatsyna" userId="e6954dd7-6c9e-43c8-bd42-ff8c4ce5393f" providerId="ADAL" clId="{CCA68BF1-21CE-4FDA-B422-BFD854ED1B88}" dt="2023-07-05T14:59:40.600" v="359" actId="478"/>
          <ac:picMkLst>
            <pc:docMk/>
            <pc:sldMk cId="79268581" sldId="1898"/>
            <ac:picMk id="13" creationId="{135FFBC7-A0D7-D284-DA2B-31988EF867A4}"/>
          </ac:picMkLst>
        </pc:picChg>
        <pc:picChg chg="add mod">
          <ac:chgData name="Khrystyna Yatsyna" userId="e6954dd7-6c9e-43c8-bd42-ff8c4ce5393f" providerId="ADAL" clId="{CCA68BF1-21CE-4FDA-B422-BFD854ED1B88}" dt="2023-07-05T14:59:52.588" v="365" actId="1076"/>
          <ac:picMkLst>
            <pc:docMk/>
            <pc:sldMk cId="79268581" sldId="1898"/>
            <ac:picMk id="14" creationId="{1CDA1F7B-2156-4D95-83FE-E31F1010D11C}"/>
          </ac:picMkLst>
        </pc:picChg>
        <pc:picChg chg="ord">
          <ac:chgData name="Khrystyna Yatsyna" userId="e6954dd7-6c9e-43c8-bd42-ff8c4ce5393f" providerId="ADAL" clId="{CCA68BF1-21CE-4FDA-B422-BFD854ED1B88}" dt="2023-07-05T14:59:39.213" v="358" actId="167"/>
          <ac:picMkLst>
            <pc:docMk/>
            <pc:sldMk cId="79268581" sldId="1898"/>
            <ac:picMk id="16" creationId="{0F3B36D1-A337-D522-B999-1926DAB3CA24}"/>
          </ac:picMkLst>
        </pc:picChg>
      </pc:sldChg>
      <pc:sldChg chg="addSp delSp modSp del mod">
        <pc:chgData name="Khrystyna Yatsyna" userId="e6954dd7-6c9e-43c8-bd42-ff8c4ce5393f" providerId="ADAL" clId="{CCA68BF1-21CE-4FDA-B422-BFD854ED1B88}" dt="2023-07-07T09:44:12.669" v="1481" actId="47"/>
        <pc:sldMkLst>
          <pc:docMk/>
          <pc:sldMk cId="2984705107" sldId="1898"/>
        </pc:sldMkLst>
        <pc:spChg chg="mod ord">
          <ac:chgData name="Khrystyna Yatsyna" userId="e6954dd7-6c9e-43c8-bd42-ff8c4ce5393f" providerId="ADAL" clId="{CCA68BF1-21CE-4FDA-B422-BFD854ED1B88}" dt="2023-07-06T14:10:18.677" v="418" actId="207"/>
          <ac:spMkLst>
            <pc:docMk/>
            <pc:sldMk cId="2984705107" sldId="1898"/>
            <ac:spMk id="3" creationId="{778DF4F2-E184-D926-3EF9-53C0EBC19C4E}"/>
          </ac:spMkLst>
        </pc:spChg>
        <pc:spChg chg="del">
          <ac:chgData name="Khrystyna Yatsyna" userId="e6954dd7-6c9e-43c8-bd42-ff8c4ce5393f" providerId="ADAL" clId="{CCA68BF1-21CE-4FDA-B422-BFD854ED1B88}" dt="2023-07-06T14:10:20.631" v="419" actId="478"/>
          <ac:spMkLst>
            <pc:docMk/>
            <pc:sldMk cId="2984705107" sldId="1898"/>
            <ac:spMk id="9" creationId="{6E0512FC-8042-1FC1-FDFE-DA0FA2E906F5}"/>
          </ac:spMkLst>
        </pc:spChg>
        <pc:grpChg chg="ord">
          <ac:chgData name="Khrystyna Yatsyna" userId="e6954dd7-6c9e-43c8-bd42-ff8c4ce5393f" providerId="ADAL" clId="{CCA68BF1-21CE-4FDA-B422-BFD854ED1B88}" dt="2023-07-06T14:09:50.139" v="412" actId="166"/>
          <ac:grpSpMkLst>
            <pc:docMk/>
            <pc:sldMk cId="2984705107" sldId="1898"/>
            <ac:grpSpMk id="4" creationId="{B6BD7A2D-9337-3F53-357F-734C4B604B60}"/>
          </ac:grpSpMkLst>
        </pc:grpChg>
        <pc:picChg chg="add mod modCrop">
          <ac:chgData name="Khrystyna Yatsyna" userId="e6954dd7-6c9e-43c8-bd42-ff8c4ce5393f" providerId="ADAL" clId="{CCA68BF1-21CE-4FDA-B422-BFD854ED1B88}" dt="2023-07-06T14:09:55.948" v="413" actId="732"/>
          <ac:picMkLst>
            <pc:docMk/>
            <pc:sldMk cId="2984705107" sldId="1898"/>
            <ac:picMk id="2" creationId="{026D6A28-3013-FB4E-76C0-DD40EC9E4657}"/>
          </ac:picMkLst>
        </pc:picChg>
        <pc:picChg chg="del">
          <ac:chgData name="Khrystyna Yatsyna" userId="e6954dd7-6c9e-43c8-bd42-ff8c4ce5393f" providerId="ADAL" clId="{CCA68BF1-21CE-4FDA-B422-BFD854ED1B88}" dt="2023-07-06T14:09:33.997" v="403" actId="478"/>
          <ac:picMkLst>
            <pc:docMk/>
            <pc:sldMk cId="2984705107" sldId="1898"/>
            <ac:picMk id="8" creationId="{F40B0E13-0615-1652-DD42-9A192EEF6BC5}"/>
          </ac:picMkLst>
        </pc:picChg>
      </pc:sldChg>
      <pc:sldChg chg="addSp delSp modSp del mod">
        <pc:chgData name="Khrystyna Yatsyna" userId="e6954dd7-6c9e-43c8-bd42-ff8c4ce5393f" providerId="ADAL" clId="{CCA68BF1-21CE-4FDA-B422-BFD854ED1B88}" dt="2023-07-07T09:43:45.252" v="1470" actId="47"/>
        <pc:sldMkLst>
          <pc:docMk/>
          <pc:sldMk cId="51578528" sldId="1899"/>
        </pc:sldMkLst>
        <pc:spChg chg="mod ord">
          <ac:chgData name="Khrystyna Yatsyna" userId="e6954dd7-6c9e-43c8-bd42-ff8c4ce5393f" providerId="ADAL" clId="{CCA68BF1-21CE-4FDA-B422-BFD854ED1B88}" dt="2023-07-06T14:11:48.479" v="457" actId="207"/>
          <ac:spMkLst>
            <pc:docMk/>
            <pc:sldMk cId="51578528" sldId="1899"/>
            <ac:spMk id="3" creationId="{778DF4F2-E184-D926-3EF9-53C0EBC19C4E}"/>
          </ac:spMkLst>
        </pc:spChg>
        <pc:spChg chg="del">
          <ac:chgData name="Khrystyna Yatsyna" userId="e6954dd7-6c9e-43c8-bd42-ff8c4ce5393f" providerId="ADAL" clId="{CCA68BF1-21CE-4FDA-B422-BFD854ED1B88}" dt="2023-07-06T14:11:54.902" v="458" actId="478"/>
          <ac:spMkLst>
            <pc:docMk/>
            <pc:sldMk cId="51578528" sldId="1899"/>
            <ac:spMk id="9" creationId="{6E0512FC-8042-1FC1-FDFE-DA0FA2E906F5}"/>
          </ac:spMkLst>
        </pc:spChg>
        <pc:picChg chg="add mod">
          <ac:chgData name="Khrystyna Yatsyna" userId="e6954dd7-6c9e-43c8-bd42-ff8c4ce5393f" providerId="ADAL" clId="{CCA68BF1-21CE-4FDA-B422-BFD854ED1B88}" dt="2023-07-06T14:10:48.302" v="429" actId="1076"/>
          <ac:picMkLst>
            <pc:docMk/>
            <pc:sldMk cId="51578528" sldId="1899"/>
            <ac:picMk id="2" creationId="{D0512ADB-DC29-52CE-363C-A7ACD4ED3A6C}"/>
          </ac:picMkLst>
        </pc:picChg>
        <pc:picChg chg="del">
          <ac:chgData name="Khrystyna Yatsyna" userId="e6954dd7-6c9e-43c8-bd42-ff8c4ce5393f" providerId="ADAL" clId="{CCA68BF1-21CE-4FDA-B422-BFD854ED1B88}" dt="2023-07-06T14:10:40.171" v="423" actId="478"/>
          <ac:picMkLst>
            <pc:docMk/>
            <pc:sldMk cId="51578528" sldId="1899"/>
            <ac:picMk id="8" creationId="{F40B0E13-0615-1652-DD42-9A192EEF6BC5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06T14:12:30.251" v="465"/>
        <pc:sldMkLst>
          <pc:docMk/>
          <pc:sldMk cId="4262972983" sldId="1900"/>
        </pc:sldMkLst>
        <pc:spChg chg="mod">
          <ac:chgData name="Khrystyna Yatsyna" userId="e6954dd7-6c9e-43c8-bd42-ff8c4ce5393f" providerId="ADAL" clId="{CCA68BF1-21CE-4FDA-B422-BFD854ED1B88}" dt="2023-07-06T14:12:30.251" v="465"/>
          <ac:spMkLst>
            <pc:docMk/>
            <pc:sldMk cId="4262972983" sldId="1900"/>
            <ac:spMk id="3" creationId="{EB30E737-DCBD-F09B-7699-E51AEF84B5CD}"/>
          </ac:spMkLst>
        </pc:spChg>
        <pc:picChg chg="del">
          <ac:chgData name="Khrystyna Yatsyna" userId="e6954dd7-6c9e-43c8-bd42-ff8c4ce5393f" providerId="ADAL" clId="{CCA68BF1-21CE-4FDA-B422-BFD854ED1B88}" dt="2023-07-06T14:12:15.562" v="461" actId="478"/>
          <ac:picMkLst>
            <pc:docMk/>
            <pc:sldMk cId="4262972983" sldId="1900"/>
            <ac:picMk id="13" creationId="{135FFBC7-A0D7-D284-DA2B-31988EF867A4}"/>
          </ac:picMkLst>
        </pc:picChg>
        <pc:picChg chg="add mod">
          <ac:chgData name="Khrystyna Yatsyna" userId="e6954dd7-6c9e-43c8-bd42-ff8c4ce5393f" providerId="ADAL" clId="{CCA68BF1-21CE-4FDA-B422-BFD854ED1B88}" dt="2023-07-06T14:12:20.783" v="463" actId="1076"/>
          <ac:picMkLst>
            <pc:docMk/>
            <pc:sldMk cId="4262972983" sldId="1900"/>
            <ac:picMk id="14" creationId="{DE023889-E908-9BEA-6E17-D4E1FE416CF0}"/>
          </ac:picMkLst>
        </pc:picChg>
        <pc:picChg chg="ord">
          <ac:chgData name="Khrystyna Yatsyna" userId="e6954dd7-6c9e-43c8-bd42-ff8c4ce5393f" providerId="ADAL" clId="{CCA68BF1-21CE-4FDA-B422-BFD854ED1B88}" dt="2023-07-06T14:12:22.802" v="464" actId="166"/>
          <ac:picMkLst>
            <pc:docMk/>
            <pc:sldMk cId="4262972983" sldId="1900"/>
            <ac:picMk id="16" creationId="{0F3B36D1-A337-D522-B999-1926DAB3CA24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06T14:13:02.388" v="473"/>
        <pc:sldMkLst>
          <pc:docMk/>
          <pc:sldMk cId="2398515340" sldId="1901"/>
        </pc:sldMkLst>
        <pc:spChg chg="mod">
          <ac:chgData name="Khrystyna Yatsyna" userId="e6954dd7-6c9e-43c8-bd42-ff8c4ce5393f" providerId="ADAL" clId="{CCA68BF1-21CE-4FDA-B422-BFD854ED1B88}" dt="2023-07-06T14:13:02.388" v="473"/>
          <ac:spMkLst>
            <pc:docMk/>
            <pc:sldMk cId="2398515340" sldId="1901"/>
            <ac:spMk id="3" creationId="{EB30E737-DCBD-F09B-7699-E51AEF84B5CD}"/>
          </ac:spMkLst>
        </pc:spChg>
        <pc:picChg chg="add mod">
          <ac:chgData name="Khrystyna Yatsyna" userId="e6954dd7-6c9e-43c8-bd42-ff8c4ce5393f" providerId="ADAL" clId="{CCA68BF1-21CE-4FDA-B422-BFD854ED1B88}" dt="2023-07-06T14:12:51.433" v="471" actId="1076"/>
          <ac:picMkLst>
            <pc:docMk/>
            <pc:sldMk cId="2398515340" sldId="1901"/>
            <ac:picMk id="13" creationId="{939C40DA-F245-03C6-76F9-444A7255AD68}"/>
          </ac:picMkLst>
        </pc:picChg>
        <pc:picChg chg="del">
          <ac:chgData name="Khrystyna Yatsyna" userId="e6954dd7-6c9e-43c8-bd42-ff8c4ce5393f" providerId="ADAL" clId="{CCA68BF1-21CE-4FDA-B422-BFD854ED1B88}" dt="2023-07-06T14:12:47.895" v="468" actId="478"/>
          <ac:picMkLst>
            <pc:docMk/>
            <pc:sldMk cId="2398515340" sldId="1901"/>
            <ac:picMk id="14" creationId="{DE023889-E908-9BEA-6E17-D4E1FE416CF0}"/>
          </ac:picMkLst>
        </pc:picChg>
        <pc:picChg chg="ord">
          <ac:chgData name="Khrystyna Yatsyna" userId="e6954dd7-6c9e-43c8-bd42-ff8c4ce5393f" providerId="ADAL" clId="{CCA68BF1-21CE-4FDA-B422-BFD854ED1B88}" dt="2023-07-06T14:12:54.580" v="472" actId="166"/>
          <ac:picMkLst>
            <pc:docMk/>
            <pc:sldMk cId="2398515340" sldId="1901"/>
            <ac:picMk id="16" creationId="{0F3B36D1-A337-D522-B999-1926DAB3CA24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06T14:13:48.695" v="492"/>
        <pc:sldMkLst>
          <pc:docMk/>
          <pc:sldMk cId="1276064459" sldId="1902"/>
        </pc:sldMkLst>
        <pc:spChg chg="mod">
          <ac:chgData name="Khrystyna Yatsyna" userId="e6954dd7-6c9e-43c8-bd42-ff8c4ce5393f" providerId="ADAL" clId="{CCA68BF1-21CE-4FDA-B422-BFD854ED1B88}" dt="2023-07-06T14:13:48.695" v="492"/>
          <ac:spMkLst>
            <pc:docMk/>
            <pc:sldMk cId="1276064459" sldId="1902"/>
            <ac:spMk id="3" creationId="{EB30E737-DCBD-F09B-7699-E51AEF84B5CD}"/>
          </ac:spMkLst>
        </pc:spChg>
        <pc:picChg chg="del">
          <ac:chgData name="Khrystyna Yatsyna" userId="e6954dd7-6c9e-43c8-bd42-ff8c4ce5393f" providerId="ADAL" clId="{CCA68BF1-21CE-4FDA-B422-BFD854ED1B88}" dt="2023-07-06T14:13:25.286" v="476" actId="478"/>
          <ac:picMkLst>
            <pc:docMk/>
            <pc:sldMk cId="1276064459" sldId="1902"/>
            <ac:picMk id="13" creationId="{939C40DA-F245-03C6-76F9-444A7255AD68}"/>
          </ac:picMkLst>
        </pc:picChg>
        <pc:picChg chg="add mod">
          <ac:chgData name="Khrystyna Yatsyna" userId="e6954dd7-6c9e-43c8-bd42-ff8c4ce5393f" providerId="ADAL" clId="{CCA68BF1-21CE-4FDA-B422-BFD854ED1B88}" dt="2023-07-06T14:13:40.610" v="490" actId="1035"/>
          <ac:picMkLst>
            <pc:docMk/>
            <pc:sldMk cId="1276064459" sldId="1902"/>
            <ac:picMk id="14" creationId="{C559B93C-4779-FB86-F54D-38D3482820C6}"/>
          </ac:picMkLst>
        </pc:picChg>
        <pc:picChg chg="ord">
          <ac:chgData name="Khrystyna Yatsyna" userId="e6954dd7-6c9e-43c8-bd42-ff8c4ce5393f" providerId="ADAL" clId="{CCA68BF1-21CE-4FDA-B422-BFD854ED1B88}" dt="2023-07-06T14:13:42.102" v="491" actId="166"/>
          <ac:picMkLst>
            <pc:docMk/>
            <pc:sldMk cId="1276064459" sldId="1902"/>
            <ac:picMk id="16" creationId="{0F3B36D1-A337-D522-B999-1926DAB3CA24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06T14:26:19.510" v="724" actId="1076"/>
        <pc:sldMkLst>
          <pc:docMk/>
          <pc:sldMk cId="2325611086" sldId="1903"/>
        </pc:sldMkLst>
        <pc:spChg chg="mod">
          <ac:chgData name="Khrystyna Yatsyna" userId="e6954dd7-6c9e-43c8-bd42-ff8c4ce5393f" providerId="ADAL" clId="{CCA68BF1-21CE-4FDA-B422-BFD854ED1B88}" dt="2023-07-06T14:16:05.596" v="532" actId="20577"/>
          <ac:spMkLst>
            <pc:docMk/>
            <pc:sldMk cId="2325611086" sldId="1903"/>
            <ac:spMk id="3" creationId="{778DF4F2-E184-D926-3EF9-53C0EBC19C4E}"/>
          </ac:spMkLst>
        </pc:spChg>
        <pc:spChg chg="del">
          <ac:chgData name="Khrystyna Yatsyna" userId="e6954dd7-6c9e-43c8-bd42-ff8c4ce5393f" providerId="ADAL" clId="{CCA68BF1-21CE-4FDA-B422-BFD854ED1B88}" dt="2023-07-06T14:15:10.218" v="496" actId="478"/>
          <ac:spMkLst>
            <pc:docMk/>
            <pc:sldMk cId="2325611086" sldId="1903"/>
            <ac:spMk id="4" creationId="{1F09D5F8-C427-64DB-1382-5CF9449E35AF}"/>
          </ac:spMkLst>
        </pc:spChg>
        <pc:spChg chg="del">
          <ac:chgData name="Khrystyna Yatsyna" userId="e6954dd7-6c9e-43c8-bd42-ff8c4ce5393f" providerId="ADAL" clId="{CCA68BF1-21CE-4FDA-B422-BFD854ED1B88}" dt="2023-07-06T14:15:10.218" v="496" actId="478"/>
          <ac:spMkLst>
            <pc:docMk/>
            <pc:sldMk cId="2325611086" sldId="1903"/>
            <ac:spMk id="6" creationId="{69823359-C06F-BDFC-4B09-75137664F316}"/>
          </ac:spMkLst>
        </pc:spChg>
        <pc:spChg chg="del">
          <ac:chgData name="Khrystyna Yatsyna" userId="e6954dd7-6c9e-43c8-bd42-ff8c4ce5393f" providerId="ADAL" clId="{CCA68BF1-21CE-4FDA-B422-BFD854ED1B88}" dt="2023-07-06T14:15:10.218" v="496" actId="478"/>
          <ac:spMkLst>
            <pc:docMk/>
            <pc:sldMk cId="2325611086" sldId="1903"/>
            <ac:spMk id="7" creationId="{414FCE6F-1E3E-2923-6205-F828EABE9038}"/>
          </ac:spMkLst>
        </pc:spChg>
        <pc:spChg chg="del">
          <ac:chgData name="Khrystyna Yatsyna" userId="e6954dd7-6c9e-43c8-bd42-ff8c4ce5393f" providerId="ADAL" clId="{CCA68BF1-21CE-4FDA-B422-BFD854ED1B88}" dt="2023-07-06T14:15:10.218" v="496" actId="478"/>
          <ac:spMkLst>
            <pc:docMk/>
            <pc:sldMk cId="2325611086" sldId="1903"/>
            <ac:spMk id="8" creationId="{29B8F2C4-90E7-8869-F28F-40A21F29D797}"/>
          </ac:spMkLst>
        </pc:spChg>
        <pc:spChg chg="del">
          <ac:chgData name="Khrystyna Yatsyna" userId="e6954dd7-6c9e-43c8-bd42-ff8c4ce5393f" providerId="ADAL" clId="{CCA68BF1-21CE-4FDA-B422-BFD854ED1B88}" dt="2023-07-06T14:15:10.218" v="496" actId="478"/>
          <ac:spMkLst>
            <pc:docMk/>
            <pc:sldMk cId="2325611086" sldId="1903"/>
            <ac:spMk id="9" creationId="{87BB2EF0-DC35-2F44-1A69-DC4747625EB4}"/>
          </ac:spMkLst>
        </pc:spChg>
        <pc:spChg chg="del">
          <ac:chgData name="Khrystyna Yatsyna" userId="e6954dd7-6c9e-43c8-bd42-ff8c4ce5393f" providerId="ADAL" clId="{CCA68BF1-21CE-4FDA-B422-BFD854ED1B88}" dt="2023-07-06T14:15:10.218" v="496" actId="478"/>
          <ac:spMkLst>
            <pc:docMk/>
            <pc:sldMk cId="2325611086" sldId="1903"/>
            <ac:spMk id="10" creationId="{A7A083D6-D56B-6FF3-ED47-76039CFB8D19}"/>
          </ac:spMkLst>
        </pc:spChg>
        <pc:spChg chg="mod">
          <ac:chgData name="Khrystyna Yatsyna" userId="e6954dd7-6c9e-43c8-bd42-ff8c4ce5393f" providerId="ADAL" clId="{CCA68BF1-21CE-4FDA-B422-BFD854ED1B88}" dt="2023-07-06T14:15:21.416" v="501"/>
          <ac:spMkLst>
            <pc:docMk/>
            <pc:sldMk cId="2325611086" sldId="1903"/>
            <ac:spMk id="11" creationId="{BA534CFB-9080-37B9-E62D-92693DC08B34}"/>
          </ac:spMkLst>
        </pc:spChg>
        <pc:spChg chg="mod">
          <ac:chgData name="Khrystyna Yatsyna" userId="e6954dd7-6c9e-43c8-bd42-ff8c4ce5393f" providerId="ADAL" clId="{CCA68BF1-21CE-4FDA-B422-BFD854ED1B88}" dt="2023-07-06T14:15:21.416" v="501"/>
          <ac:spMkLst>
            <pc:docMk/>
            <pc:sldMk cId="2325611086" sldId="1903"/>
            <ac:spMk id="12" creationId="{0CEF7ECB-1FCA-B4E5-4231-A0E19BBE032D}"/>
          </ac:spMkLst>
        </pc:spChg>
        <pc:spChg chg="add mod">
          <ac:chgData name="Khrystyna Yatsyna" userId="e6954dd7-6c9e-43c8-bd42-ff8c4ce5393f" providerId="ADAL" clId="{CCA68BF1-21CE-4FDA-B422-BFD854ED1B88}" dt="2023-07-06T14:18:07.821" v="566" actId="1076"/>
          <ac:spMkLst>
            <pc:docMk/>
            <pc:sldMk cId="2325611086" sldId="1903"/>
            <ac:spMk id="13" creationId="{518B44C0-835D-6920-7E09-17A19486820D}"/>
          </ac:spMkLst>
        </pc:spChg>
        <pc:spChg chg="add mod">
          <ac:chgData name="Khrystyna Yatsyna" userId="e6954dd7-6c9e-43c8-bd42-ff8c4ce5393f" providerId="ADAL" clId="{CCA68BF1-21CE-4FDA-B422-BFD854ED1B88}" dt="2023-07-06T14:18:07.821" v="566" actId="1076"/>
          <ac:spMkLst>
            <pc:docMk/>
            <pc:sldMk cId="2325611086" sldId="1903"/>
            <ac:spMk id="14" creationId="{0DCBC95B-68CA-09A5-FABC-17DDA26C6C36}"/>
          </ac:spMkLst>
        </pc:spChg>
        <pc:spChg chg="del">
          <ac:chgData name="Khrystyna Yatsyna" userId="e6954dd7-6c9e-43c8-bd42-ff8c4ce5393f" providerId="ADAL" clId="{CCA68BF1-21CE-4FDA-B422-BFD854ED1B88}" dt="2023-07-06T14:15:10.218" v="496" actId="478"/>
          <ac:spMkLst>
            <pc:docMk/>
            <pc:sldMk cId="2325611086" sldId="1903"/>
            <ac:spMk id="15" creationId="{993BA7F7-8476-337D-D56C-142373987AB2}"/>
          </ac:spMkLst>
        </pc:spChg>
        <pc:spChg chg="del">
          <ac:chgData name="Khrystyna Yatsyna" userId="e6954dd7-6c9e-43c8-bd42-ff8c4ce5393f" providerId="ADAL" clId="{CCA68BF1-21CE-4FDA-B422-BFD854ED1B88}" dt="2023-07-06T14:15:10.218" v="496" actId="478"/>
          <ac:spMkLst>
            <pc:docMk/>
            <pc:sldMk cId="2325611086" sldId="1903"/>
            <ac:spMk id="16" creationId="{F123814A-78B3-4F86-97DB-7D8B6B778F90}"/>
          </ac:spMkLst>
        </pc:spChg>
        <pc:spChg chg="del">
          <ac:chgData name="Khrystyna Yatsyna" userId="e6954dd7-6c9e-43c8-bd42-ff8c4ce5393f" providerId="ADAL" clId="{CCA68BF1-21CE-4FDA-B422-BFD854ED1B88}" dt="2023-07-06T14:15:10.218" v="496" actId="478"/>
          <ac:spMkLst>
            <pc:docMk/>
            <pc:sldMk cId="2325611086" sldId="1903"/>
            <ac:spMk id="17" creationId="{34F515B1-56F7-8CE6-C933-4A987C11C9D2}"/>
          </ac:spMkLst>
        </pc:spChg>
        <pc:spChg chg="del">
          <ac:chgData name="Khrystyna Yatsyna" userId="e6954dd7-6c9e-43c8-bd42-ff8c4ce5393f" providerId="ADAL" clId="{CCA68BF1-21CE-4FDA-B422-BFD854ED1B88}" dt="2023-07-06T14:15:08.760" v="495" actId="478"/>
          <ac:spMkLst>
            <pc:docMk/>
            <pc:sldMk cId="2325611086" sldId="1903"/>
            <ac:spMk id="24" creationId="{BD491422-58A1-6BD0-BAB2-DA2DFE93CC69}"/>
          </ac:spMkLst>
        </pc:spChg>
        <pc:grpChg chg="add mod ord">
          <ac:chgData name="Khrystyna Yatsyna" userId="e6954dd7-6c9e-43c8-bd42-ff8c4ce5393f" providerId="ADAL" clId="{CCA68BF1-21CE-4FDA-B422-BFD854ED1B88}" dt="2023-07-06T14:18:30.147" v="582" actId="1036"/>
          <ac:grpSpMkLst>
            <pc:docMk/>
            <pc:sldMk cId="2325611086" sldId="1903"/>
            <ac:grpSpMk id="5" creationId="{7954227B-9B78-4B47-9399-CA1223BDE357}"/>
          </ac:grpSpMkLst>
        </pc:grpChg>
        <pc:picChg chg="add mod">
          <ac:chgData name="Khrystyna Yatsyna" userId="e6954dd7-6c9e-43c8-bd42-ff8c4ce5393f" providerId="ADAL" clId="{CCA68BF1-21CE-4FDA-B422-BFD854ED1B88}" dt="2023-07-06T14:18:33.226" v="583" actId="1076"/>
          <ac:picMkLst>
            <pc:docMk/>
            <pc:sldMk cId="2325611086" sldId="1903"/>
            <ac:picMk id="2" creationId="{99D69B24-C9A8-BBB2-1DC0-B3BDBD852D1B}"/>
          </ac:picMkLst>
        </pc:picChg>
        <pc:picChg chg="add mod">
          <ac:chgData name="Khrystyna Yatsyna" userId="e6954dd7-6c9e-43c8-bd42-ff8c4ce5393f" providerId="ADAL" clId="{CCA68BF1-21CE-4FDA-B422-BFD854ED1B88}" dt="2023-07-06T14:26:19.510" v="724" actId="1076"/>
          <ac:picMkLst>
            <pc:docMk/>
            <pc:sldMk cId="2325611086" sldId="1903"/>
            <ac:picMk id="18" creationId="{701F907E-C93B-4944-A6C0-CEA244B7B5CF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06T14:26:26.582" v="726" actId="14100"/>
        <pc:sldMkLst>
          <pc:docMk/>
          <pc:sldMk cId="2707790072" sldId="1904"/>
        </pc:sldMkLst>
        <pc:spChg chg="mod ord">
          <ac:chgData name="Khrystyna Yatsyna" userId="e6954dd7-6c9e-43c8-bd42-ff8c4ce5393f" providerId="ADAL" clId="{CCA68BF1-21CE-4FDA-B422-BFD854ED1B88}" dt="2023-07-06T14:19:15.226" v="603" actId="166"/>
          <ac:spMkLst>
            <pc:docMk/>
            <pc:sldMk cId="2707790072" sldId="1904"/>
            <ac:spMk id="3" creationId="{778DF4F2-E184-D926-3EF9-53C0EBC19C4E}"/>
          </ac:spMkLst>
        </pc:spChg>
        <pc:spChg chg="del mod topLvl">
          <ac:chgData name="Khrystyna Yatsyna" userId="e6954dd7-6c9e-43c8-bd42-ff8c4ce5393f" providerId="ADAL" clId="{CCA68BF1-21CE-4FDA-B422-BFD854ED1B88}" dt="2023-07-06T14:19:00.630" v="589" actId="478"/>
          <ac:spMkLst>
            <pc:docMk/>
            <pc:sldMk cId="2707790072" sldId="1904"/>
            <ac:spMk id="6" creationId="{D3093E14-803C-BE1D-8AD2-49A5035D106E}"/>
          </ac:spMkLst>
        </pc:spChg>
        <pc:spChg chg="mod">
          <ac:chgData name="Khrystyna Yatsyna" userId="e6954dd7-6c9e-43c8-bd42-ff8c4ce5393f" providerId="ADAL" clId="{CCA68BF1-21CE-4FDA-B422-BFD854ED1B88}" dt="2023-07-06T14:19:32.035" v="609" actId="1076"/>
          <ac:spMkLst>
            <pc:docMk/>
            <pc:sldMk cId="2707790072" sldId="1904"/>
            <ac:spMk id="14" creationId="{0DCBC95B-68CA-09A5-FABC-17DDA26C6C36}"/>
          </ac:spMkLst>
        </pc:spChg>
        <pc:grpChg chg="add del mod">
          <ac:chgData name="Khrystyna Yatsyna" userId="e6954dd7-6c9e-43c8-bd42-ff8c4ce5393f" providerId="ADAL" clId="{CCA68BF1-21CE-4FDA-B422-BFD854ED1B88}" dt="2023-07-06T14:18:55.899" v="587" actId="165"/>
          <ac:grpSpMkLst>
            <pc:docMk/>
            <pc:sldMk cId="2707790072" sldId="1904"/>
            <ac:grpSpMk id="4" creationId="{F3075959-64B5-AB21-EC47-66D04B12CC52}"/>
          </ac:grpSpMkLst>
        </pc:grpChg>
        <pc:picChg chg="del">
          <ac:chgData name="Khrystyna Yatsyna" userId="e6954dd7-6c9e-43c8-bd42-ff8c4ce5393f" providerId="ADAL" clId="{CCA68BF1-21CE-4FDA-B422-BFD854ED1B88}" dt="2023-07-06T14:18:46.806" v="585" actId="478"/>
          <ac:picMkLst>
            <pc:docMk/>
            <pc:sldMk cId="2707790072" sldId="1904"/>
            <ac:picMk id="2" creationId="{99D69B24-C9A8-BBB2-1DC0-B3BDBD852D1B}"/>
          </ac:picMkLst>
        </pc:picChg>
        <pc:picChg chg="mod topLvl">
          <ac:chgData name="Khrystyna Yatsyna" userId="e6954dd7-6c9e-43c8-bd42-ff8c4ce5393f" providerId="ADAL" clId="{CCA68BF1-21CE-4FDA-B422-BFD854ED1B88}" dt="2023-07-06T14:18:59.556" v="588" actId="1076"/>
          <ac:picMkLst>
            <pc:docMk/>
            <pc:sldMk cId="2707790072" sldId="1904"/>
            <ac:picMk id="7" creationId="{984EE48D-ECA6-5F08-0524-3B606E75C50C}"/>
          </ac:picMkLst>
        </pc:picChg>
        <pc:picChg chg="add mod">
          <ac:chgData name="Khrystyna Yatsyna" userId="e6954dd7-6c9e-43c8-bd42-ff8c4ce5393f" providerId="ADAL" clId="{CCA68BF1-21CE-4FDA-B422-BFD854ED1B88}" dt="2023-07-06T14:26:26.582" v="726" actId="14100"/>
          <ac:picMkLst>
            <pc:docMk/>
            <pc:sldMk cId="2707790072" sldId="1904"/>
            <ac:picMk id="8" creationId="{506C7E78-F466-6368-9398-DB804BE276D0}"/>
          </ac:picMkLst>
        </pc:picChg>
        <pc:picChg chg="del">
          <ac:chgData name="Khrystyna Yatsyna" userId="e6954dd7-6c9e-43c8-bd42-ff8c4ce5393f" providerId="ADAL" clId="{CCA68BF1-21CE-4FDA-B422-BFD854ED1B88}" dt="2023-07-06T14:19:34.735" v="610" actId="478"/>
          <ac:picMkLst>
            <pc:docMk/>
            <pc:sldMk cId="2707790072" sldId="1904"/>
            <ac:picMk id="18" creationId="{701F907E-C93B-4944-A6C0-CEA244B7B5CF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06T14:25:54.914" v="719" actId="14861"/>
        <pc:sldMkLst>
          <pc:docMk/>
          <pc:sldMk cId="1633026289" sldId="1905"/>
        </pc:sldMkLst>
        <pc:spChg chg="mod">
          <ac:chgData name="Khrystyna Yatsyna" userId="e6954dd7-6c9e-43c8-bd42-ff8c4ce5393f" providerId="ADAL" clId="{CCA68BF1-21CE-4FDA-B422-BFD854ED1B88}" dt="2023-07-06T14:21:11.978" v="627" actId="20577"/>
          <ac:spMkLst>
            <pc:docMk/>
            <pc:sldMk cId="1633026289" sldId="1905"/>
            <ac:spMk id="3" creationId="{778DF4F2-E184-D926-3EF9-53C0EBC19C4E}"/>
          </ac:spMkLst>
        </pc:spChg>
        <pc:spChg chg="del mod topLvl">
          <ac:chgData name="Khrystyna Yatsyna" userId="e6954dd7-6c9e-43c8-bd42-ff8c4ce5393f" providerId="ADAL" clId="{CCA68BF1-21CE-4FDA-B422-BFD854ED1B88}" dt="2023-07-06T14:22:29.013" v="648" actId="478"/>
          <ac:spMkLst>
            <pc:docMk/>
            <pc:sldMk cId="1633026289" sldId="1905"/>
            <ac:spMk id="9" creationId="{5F1885E1-72EA-8569-A6D0-E9FBFA9C2512}"/>
          </ac:spMkLst>
        </pc:spChg>
        <pc:spChg chg="mod">
          <ac:chgData name="Khrystyna Yatsyna" userId="e6954dd7-6c9e-43c8-bd42-ff8c4ce5393f" providerId="ADAL" clId="{CCA68BF1-21CE-4FDA-B422-BFD854ED1B88}" dt="2023-07-06T14:21:39.482" v="636" actId="1076"/>
          <ac:spMkLst>
            <pc:docMk/>
            <pc:sldMk cId="1633026289" sldId="1905"/>
            <ac:spMk id="14" creationId="{0DCBC95B-68CA-09A5-FABC-17DDA26C6C36}"/>
          </ac:spMkLst>
        </pc:spChg>
        <pc:spChg chg="add mod">
          <ac:chgData name="Khrystyna Yatsyna" userId="e6954dd7-6c9e-43c8-bd42-ff8c4ce5393f" providerId="ADAL" clId="{CCA68BF1-21CE-4FDA-B422-BFD854ED1B88}" dt="2023-07-06T14:25:54.914" v="719" actId="14861"/>
          <ac:spMkLst>
            <pc:docMk/>
            <pc:sldMk cId="1633026289" sldId="1905"/>
            <ac:spMk id="15" creationId="{9C864561-69A7-2A79-B902-2AF143F1B724}"/>
          </ac:spMkLst>
        </pc:spChg>
        <pc:grpChg chg="add del mod">
          <ac:chgData name="Khrystyna Yatsyna" userId="e6954dd7-6c9e-43c8-bd42-ff8c4ce5393f" providerId="ADAL" clId="{CCA68BF1-21CE-4FDA-B422-BFD854ED1B88}" dt="2023-07-06T14:22:23.148" v="645" actId="165"/>
          <ac:grpSpMkLst>
            <pc:docMk/>
            <pc:sldMk cId="1633026289" sldId="1905"/>
            <ac:grpSpMk id="4" creationId="{B3ECFB20-BDFF-EE0B-C773-EBFD063A101A}"/>
          </ac:grpSpMkLst>
        </pc:grpChg>
        <pc:picChg chg="add mod">
          <ac:chgData name="Khrystyna Yatsyna" userId="e6954dd7-6c9e-43c8-bd42-ff8c4ce5393f" providerId="ADAL" clId="{CCA68BF1-21CE-4FDA-B422-BFD854ED1B88}" dt="2023-07-06T14:21:06.720" v="622" actId="1076"/>
          <ac:picMkLst>
            <pc:docMk/>
            <pc:sldMk cId="1633026289" sldId="1905"/>
            <ac:picMk id="2" creationId="{6B7BABF4-6071-2B5E-0D16-BAE9A3637C87}"/>
          </ac:picMkLst>
        </pc:picChg>
        <pc:picChg chg="mod topLvl">
          <ac:chgData name="Khrystyna Yatsyna" userId="e6954dd7-6c9e-43c8-bd42-ff8c4ce5393f" providerId="ADAL" clId="{CCA68BF1-21CE-4FDA-B422-BFD854ED1B88}" dt="2023-07-06T14:23:14.275" v="676" actId="1076"/>
          <ac:picMkLst>
            <pc:docMk/>
            <pc:sldMk cId="1633026289" sldId="1905"/>
            <ac:picMk id="6" creationId="{0BCBF346-7AB1-2A38-A7FC-A3F51D3453BF}"/>
          </ac:picMkLst>
        </pc:picChg>
        <pc:picChg chg="del">
          <ac:chgData name="Khrystyna Yatsyna" userId="e6954dd7-6c9e-43c8-bd42-ff8c4ce5393f" providerId="ADAL" clId="{CCA68BF1-21CE-4FDA-B422-BFD854ED1B88}" dt="2023-07-06T14:20:58.563" v="618" actId="478"/>
          <ac:picMkLst>
            <pc:docMk/>
            <pc:sldMk cId="1633026289" sldId="1905"/>
            <ac:picMk id="7" creationId="{984EE48D-ECA6-5F08-0524-3B606E75C50C}"/>
          </ac:picMkLst>
        </pc:picChg>
        <pc:picChg chg="del">
          <ac:chgData name="Khrystyna Yatsyna" userId="e6954dd7-6c9e-43c8-bd42-ff8c4ce5393f" providerId="ADAL" clId="{CCA68BF1-21CE-4FDA-B422-BFD854ED1B88}" dt="2023-07-06T14:21:42.353" v="637" actId="478"/>
          <ac:picMkLst>
            <pc:docMk/>
            <pc:sldMk cId="1633026289" sldId="1905"/>
            <ac:picMk id="8" creationId="{506C7E78-F466-6368-9398-DB804BE276D0}"/>
          </ac:picMkLst>
        </pc:picChg>
        <pc:picChg chg="add del mod">
          <ac:chgData name="Khrystyna Yatsyna" userId="e6954dd7-6c9e-43c8-bd42-ff8c4ce5393f" providerId="ADAL" clId="{CCA68BF1-21CE-4FDA-B422-BFD854ED1B88}" dt="2023-07-06T14:22:50.395" v="668" actId="478"/>
          <ac:picMkLst>
            <pc:docMk/>
            <pc:sldMk cId="1633026289" sldId="1905"/>
            <ac:picMk id="10" creationId="{B9CE62C3-BA2F-F13F-2FD8-D8ECE59D6B04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06T14:25:21.165" v="700" actId="1076"/>
        <pc:sldMkLst>
          <pc:docMk/>
          <pc:sldMk cId="831804537" sldId="1906"/>
        </pc:sldMkLst>
        <pc:spChg chg="mod">
          <ac:chgData name="Khrystyna Yatsyna" userId="e6954dd7-6c9e-43c8-bd42-ff8c4ce5393f" providerId="ADAL" clId="{CCA68BF1-21CE-4FDA-B422-BFD854ED1B88}" dt="2023-07-06T14:23:31.848" v="681" actId="20577"/>
          <ac:spMkLst>
            <pc:docMk/>
            <pc:sldMk cId="831804537" sldId="1906"/>
            <ac:spMk id="3" creationId="{778DF4F2-E184-D926-3EF9-53C0EBC19C4E}"/>
          </ac:spMkLst>
        </pc:spChg>
        <pc:spChg chg="mod">
          <ac:chgData name="Khrystyna Yatsyna" userId="e6954dd7-6c9e-43c8-bd42-ff8c4ce5393f" providerId="ADAL" clId="{CCA68BF1-21CE-4FDA-B422-BFD854ED1B88}" dt="2023-07-06T14:24:20.835" v="694" actId="1076"/>
          <ac:spMkLst>
            <pc:docMk/>
            <pc:sldMk cId="831804537" sldId="1906"/>
            <ac:spMk id="14" creationId="{0DCBC95B-68CA-09A5-FABC-17DDA26C6C36}"/>
          </ac:spMkLst>
        </pc:spChg>
        <pc:picChg chg="add mod">
          <ac:chgData name="Khrystyna Yatsyna" userId="e6954dd7-6c9e-43c8-bd42-ff8c4ce5393f" providerId="ADAL" clId="{CCA68BF1-21CE-4FDA-B422-BFD854ED1B88}" dt="2023-07-06T14:24:02.886" v="689" actId="1076"/>
          <ac:picMkLst>
            <pc:docMk/>
            <pc:sldMk cId="831804537" sldId="1906"/>
            <ac:picMk id="2" creationId="{E4D953B1-9AF3-7F0E-D52B-233FF87D2CA0}"/>
          </ac:picMkLst>
        </pc:picChg>
        <pc:picChg chg="add mod">
          <ac:chgData name="Khrystyna Yatsyna" userId="e6954dd7-6c9e-43c8-bd42-ff8c4ce5393f" providerId="ADAL" clId="{CCA68BF1-21CE-4FDA-B422-BFD854ED1B88}" dt="2023-07-06T14:25:21.165" v="700" actId="1076"/>
          <ac:picMkLst>
            <pc:docMk/>
            <pc:sldMk cId="831804537" sldId="1906"/>
            <ac:picMk id="4" creationId="{50C01887-B95A-1FD4-3E75-8A24FCD97A4A}"/>
          </ac:picMkLst>
        </pc:picChg>
        <pc:picChg chg="del">
          <ac:chgData name="Khrystyna Yatsyna" userId="e6954dd7-6c9e-43c8-bd42-ff8c4ce5393f" providerId="ADAL" clId="{CCA68BF1-21CE-4FDA-B422-BFD854ED1B88}" dt="2023-07-06T14:23:40.759" v="684" actId="478"/>
          <ac:picMkLst>
            <pc:docMk/>
            <pc:sldMk cId="831804537" sldId="1906"/>
            <ac:picMk id="7" creationId="{984EE48D-ECA6-5F08-0524-3B606E75C50C}"/>
          </ac:picMkLst>
        </pc:picChg>
        <pc:picChg chg="del">
          <ac:chgData name="Khrystyna Yatsyna" userId="e6954dd7-6c9e-43c8-bd42-ff8c4ce5393f" providerId="ADAL" clId="{CCA68BF1-21CE-4FDA-B422-BFD854ED1B88}" dt="2023-07-06T14:24:23.013" v="695" actId="478"/>
          <ac:picMkLst>
            <pc:docMk/>
            <pc:sldMk cId="831804537" sldId="1906"/>
            <ac:picMk id="8" creationId="{506C7E78-F466-6368-9398-DB804BE276D0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10T12:34:29.619" v="2937" actId="2711"/>
        <pc:sldMkLst>
          <pc:docMk/>
          <pc:sldMk cId="4287054964" sldId="1907"/>
        </pc:sldMkLst>
        <pc:spChg chg="mod">
          <ac:chgData name="Khrystyna Yatsyna" userId="e6954dd7-6c9e-43c8-bd42-ff8c4ce5393f" providerId="ADAL" clId="{CCA68BF1-21CE-4FDA-B422-BFD854ED1B88}" dt="2023-07-07T08:23:36.149" v="1459"/>
          <ac:spMkLst>
            <pc:docMk/>
            <pc:sldMk cId="4287054964" sldId="1907"/>
            <ac:spMk id="3" creationId="{A26114A8-4C22-D5FD-902A-8F17A3972E21}"/>
          </ac:spMkLst>
        </pc:spChg>
        <pc:spChg chg="add mod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10" creationId="{88E74A14-2811-AE56-5067-AD99C12087C9}"/>
          </ac:spMkLst>
        </pc:spChg>
        <pc:spChg chg="add mod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11" creationId="{A860B918-6C25-E50E-6A66-3D40FFAA3D55}"/>
          </ac:spMkLst>
        </pc:spChg>
        <pc:spChg chg="add mod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12" creationId="{FD5998C0-EB64-5717-BE68-59A288AA5C56}"/>
          </ac:spMkLst>
        </pc:spChg>
        <pc:spChg chg="add mod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13" creationId="{2B9243B7-5B33-3373-1EE2-0166EF9E90C4}"/>
          </ac:spMkLst>
        </pc:spChg>
        <pc:spChg chg="add mod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14" creationId="{C6197B4C-3EFD-BC58-60FE-927517CF4456}"/>
          </ac:spMkLst>
        </pc:spChg>
        <pc:spChg chg="add mod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15" creationId="{37A91159-AE00-9C1E-B436-6F01BA5E6442}"/>
          </ac:spMkLst>
        </pc:spChg>
        <pc:spChg chg="add mod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16" creationId="{8648396A-CE52-CB58-B20D-CA1C817FAB3B}"/>
          </ac:spMkLst>
        </pc:spChg>
        <pc:spChg chg="add mod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17" creationId="{0FDACD65-F76A-00B9-E311-0436B00ACB69}"/>
          </ac:spMkLst>
        </pc:spChg>
        <pc:spChg chg="add mod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18" creationId="{407D638B-9D6A-F123-FA36-07D70E973541}"/>
          </ac:spMkLst>
        </pc:spChg>
        <pc:spChg chg="add mod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19" creationId="{43DBBC00-D6B6-02BC-1241-37825431C530}"/>
          </ac:spMkLst>
        </pc:spChg>
        <pc:spChg chg="add mod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20" creationId="{53E47564-1355-F27F-C37A-DA22607B204D}"/>
          </ac:spMkLst>
        </pc:spChg>
        <pc:spChg chg="add mod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21" creationId="{2BC0D800-8EAC-631E-A8C5-8D922B82C822}"/>
          </ac:spMkLst>
        </pc:spChg>
        <pc:spChg chg="add mod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22" creationId="{97EC66E5-81D9-0203-9C1C-3512034977DF}"/>
          </ac:spMkLst>
        </pc:spChg>
        <pc:spChg chg="add mod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23" creationId="{C3719D4B-3E56-DCE0-1BAB-3910C94EDBB2}"/>
          </ac:spMkLst>
        </pc:spChg>
        <pc:spChg chg="add mod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24" creationId="{B888C9A8-6575-932D-C899-099769E545C9}"/>
          </ac:spMkLst>
        </pc:spChg>
        <pc:spChg chg="mod ord topLvl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38" creationId="{56D0F101-D783-06F7-4EBA-E25B4FE373C0}"/>
          </ac:spMkLst>
        </pc:spChg>
        <pc:spChg chg="mod topLvl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39" creationId="{C0461F1C-DF92-6D45-4434-9E9EA4A4D9FB}"/>
          </ac:spMkLst>
        </pc:spChg>
        <pc:spChg chg="mod topLvl">
          <ac:chgData name="Khrystyna Yatsyna" userId="e6954dd7-6c9e-43c8-bd42-ff8c4ce5393f" providerId="ADAL" clId="{CCA68BF1-21CE-4FDA-B422-BFD854ED1B88}" dt="2023-07-10T12:34:29.619" v="2937" actId="2711"/>
          <ac:spMkLst>
            <pc:docMk/>
            <pc:sldMk cId="4287054964" sldId="1907"/>
            <ac:spMk id="56" creationId="{8A26991B-274B-77F1-5DFD-CC2AA5B1956B}"/>
          </ac:spMkLst>
        </pc:spChg>
        <pc:spChg chg="add del mod topLvl">
          <ac:chgData name="Khrystyna Yatsyna" userId="e6954dd7-6c9e-43c8-bd42-ff8c4ce5393f" providerId="ADAL" clId="{CCA68BF1-21CE-4FDA-B422-BFD854ED1B88}" dt="2023-07-06T14:28:46.537" v="744" actId="478"/>
          <ac:spMkLst>
            <pc:docMk/>
            <pc:sldMk cId="4287054964" sldId="1907"/>
            <ac:spMk id="57" creationId="{7FC8D35F-38A5-32CB-A261-129919D2FA53}"/>
          </ac:spMkLst>
        </pc:spChg>
        <pc:grpChg chg="del mod">
          <ac:chgData name="Khrystyna Yatsyna" userId="e6954dd7-6c9e-43c8-bd42-ff8c4ce5393f" providerId="ADAL" clId="{CCA68BF1-21CE-4FDA-B422-BFD854ED1B88}" dt="2023-07-06T14:28:17.631" v="735" actId="165"/>
          <ac:grpSpMkLst>
            <pc:docMk/>
            <pc:sldMk cId="4287054964" sldId="1907"/>
            <ac:grpSpMk id="72" creationId="{3765D47B-4E62-D52B-446D-7D2710C9E29A}"/>
          </ac:grpSpMkLst>
        </pc:grpChg>
        <pc:grpChg chg="del">
          <ac:chgData name="Khrystyna Yatsyna" userId="e6954dd7-6c9e-43c8-bd42-ff8c4ce5393f" providerId="ADAL" clId="{CCA68BF1-21CE-4FDA-B422-BFD854ED1B88}" dt="2023-07-06T14:29:16.915" v="751" actId="478"/>
          <ac:grpSpMkLst>
            <pc:docMk/>
            <pc:sldMk cId="4287054964" sldId="1907"/>
            <ac:grpSpMk id="73" creationId="{F91DDFDA-B900-5033-9FAF-75BA834288F5}"/>
          </ac:grpSpMkLst>
        </pc:grpChg>
        <pc:grpChg chg="del">
          <ac:chgData name="Khrystyna Yatsyna" userId="e6954dd7-6c9e-43c8-bd42-ff8c4ce5393f" providerId="ADAL" clId="{CCA68BF1-21CE-4FDA-B422-BFD854ED1B88}" dt="2023-07-06T14:29:17.810" v="752" actId="478"/>
          <ac:grpSpMkLst>
            <pc:docMk/>
            <pc:sldMk cId="4287054964" sldId="1907"/>
            <ac:grpSpMk id="74" creationId="{0C99E3C7-6D1F-3212-0F39-D740845FEAB5}"/>
          </ac:grpSpMkLst>
        </pc:grpChg>
        <pc:grpChg chg="del">
          <ac:chgData name="Khrystyna Yatsyna" userId="e6954dd7-6c9e-43c8-bd42-ff8c4ce5393f" providerId="ADAL" clId="{CCA68BF1-21CE-4FDA-B422-BFD854ED1B88}" dt="2023-07-06T14:29:18.665" v="753" actId="478"/>
          <ac:grpSpMkLst>
            <pc:docMk/>
            <pc:sldMk cId="4287054964" sldId="1907"/>
            <ac:grpSpMk id="75" creationId="{21BCB963-2E6A-C59C-2BA8-293DBF9CD198}"/>
          </ac:grpSpMkLst>
        </pc:grpChg>
        <pc:grpChg chg="del">
          <ac:chgData name="Khrystyna Yatsyna" userId="e6954dd7-6c9e-43c8-bd42-ff8c4ce5393f" providerId="ADAL" clId="{CCA68BF1-21CE-4FDA-B422-BFD854ED1B88}" dt="2023-07-06T14:29:19.833" v="754" actId="478"/>
          <ac:grpSpMkLst>
            <pc:docMk/>
            <pc:sldMk cId="4287054964" sldId="1907"/>
            <ac:grpSpMk id="76" creationId="{DE91C3C6-8A92-716D-4674-52C8D910C23E}"/>
          </ac:grpSpMkLst>
        </pc:grpChg>
        <pc:grpChg chg="del">
          <ac:chgData name="Khrystyna Yatsyna" userId="e6954dd7-6c9e-43c8-bd42-ff8c4ce5393f" providerId="ADAL" clId="{CCA68BF1-21CE-4FDA-B422-BFD854ED1B88}" dt="2023-07-06T14:29:20.894" v="755" actId="478"/>
          <ac:grpSpMkLst>
            <pc:docMk/>
            <pc:sldMk cId="4287054964" sldId="1907"/>
            <ac:grpSpMk id="77" creationId="{9D13A90D-EA31-70DE-814E-FD9073AEB049}"/>
          </ac:grpSpMkLst>
        </pc:grpChg>
        <pc:picChg chg="add mod">
          <ac:chgData name="Khrystyna Yatsyna" userId="e6954dd7-6c9e-43c8-bd42-ff8c4ce5393f" providerId="ADAL" clId="{CCA68BF1-21CE-4FDA-B422-BFD854ED1B88}" dt="2023-07-06T14:30:08.865" v="770" actId="1076"/>
          <ac:picMkLst>
            <pc:docMk/>
            <pc:sldMk cId="4287054964" sldId="1907"/>
            <ac:picMk id="4" creationId="{B4C09341-C7AB-A80C-AA25-6251E7A67DB5}"/>
          </ac:picMkLst>
        </pc:picChg>
        <pc:picChg chg="add mod">
          <ac:chgData name="Khrystyna Yatsyna" userId="e6954dd7-6c9e-43c8-bd42-ff8c4ce5393f" providerId="ADAL" clId="{CCA68BF1-21CE-4FDA-B422-BFD854ED1B88}" dt="2023-07-06T14:30:08.865" v="770" actId="1076"/>
          <ac:picMkLst>
            <pc:docMk/>
            <pc:sldMk cId="4287054964" sldId="1907"/>
            <ac:picMk id="5" creationId="{434C84D3-D968-C9BA-9658-3FE373157E61}"/>
          </ac:picMkLst>
        </pc:picChg>
        <pc:picChg chg="add mod">
          <ac:chgData name="Khrystyna Yatsyna" userId="e6954dd7-6c9e-43c8-bd42-ff8c4ce5393f" providerId="ADAL" clId="{CCA68BF1-21CE-4FDA-B422-BFD854ED1B88}" dt="2023-07-06T14:30:08.865" v="770" actId="1076"/>
          <ac:picMkLst>
            <pc:docMk/>
            <pc:sldMk cId="4287054964" sldId="1907"/>
            <ac:picMk id="6" creationId="{AA950A9F-AC33-9557-DBC5-9ECF3F06C6F3}"/>
          </ac:picMkLst>
        </pc:picChg>
        <pc:picChg chg="add mod">
          <ac:chgData name="Khrystyna Yatsyna" userId="e6954dd7-6c9e-43c8-bd42-ff8c4ce5393f" providerId="ADAL" clId="{CCA68BF1-21CE-4FDA-B422-BFD854ED1B88}" dt="2023-07-06T14:30:08.865" v="770" actId="1076"/>
          <ac:picMkLst>
            <pc:docMk/>
            <pc:sldMk cId="4287054964" sldId="1907"/>
            <ac:picMk id="7" creationId="{05FA8EE9-1D95-A767-488A-65A079221F95}"/>
          </ac:picMkLst>
        </pc:picChg>
        <pc:picChg chg="add mod">
          <ac:chgData name="Khrystyna Yatsyna" userId="e6954dd7-6c9e-43c8-bd42-ff8c4ce5393f" providerId="ADAL" clId="{CCA68BF1-21CE-4FDA-B422-BFD854ED1B88}" dt="2023-07-06T14:32:22.693" v="853" actId="1076"/>
          <ac:picMkLst>
            <pc:docMk/>
            <pc:sldMk cId="4287054964" sldId="1907"/>
            <ac:picMk id="8" creationId="{4032DF62-2A69-D356-E049-059AF5AEE3CF}"/>
          </ac:picMkLst>
        </pc:picChg>
        <pc:picChg chg="add mod">
          <ac:chgData name="Khrystyna Yatsyna" userId="e6954dd7-6c9e-43c8-bd42-ff8c4ce5393f" providerId="ADAL" clId="{CCA68BF1-21CE-4FDA-B422-BFD854ED1B88}" dt="2023-07-06T14:35:06.952" v="977" actId="1076"/>
          <ac:picMkLst>
            <pc:docMk/>
            <pc:sldMk cId="4287054964" sldId="1907"/>
            <ac:picMk id="9" creationId="{7F307931-F8EA-2FFF-546F-635B19A3CA13}"/>
          </ac:picMkLst>
        </pc:picChg>
        <pc:picChg chg="del">
          <ac:chgData name="Khrystyna Yatsyna" userId="e6954dd7-6c9e-43c8-bd42-ff8c4ce5393f" providerId="ADAL" clId="{CCA68BF1-21CE-4FDA-B422-BFD854ED1B88}" dt="2023-07-06T14:30:02.445" v="767" actId="478"/>
          <ac:picMkLst>
            <pc:docMk/>
            <pc:sldMk cId="4287054964" sldId="1907"/>
            <ac:picMk id="28" creationId="{9324D9CB-4500-CEE5-879F-197C34C06160}"/>
          </ac:picMkLst>
        </pc:picChg>
        <pc:picChg chg="del">
          <ac:chgData name="Khrystyna Yatsyna" userId="e6954dd7-6c9e-43c8-bd42-ff8c4ce5393f" providerId="ADAL" clId="{CCA68BF1-21CE-4FDA-B422-BFD854ED1B88}" dt="2023-07-06T14:30:02.033" v="766" actId="478"/>
          <ac:picMkLst>
            <pc:docMk/>
            <pc:sldMk cId="4287054964" sldId="1907"/>
            <ac:picMk id="29" creationId="{F833C1CF-29F8-B7D9-789B-B8376633E2E2}"/>
          </ac:picMkLst>
        </pc:picChg>
        <pc:picChg chg="del">
          <ac:chgData name="Khrystyna Yatsyna" userId="e6954dd7-6c9e-43c8-bd42-ff8c4ce5393f" providerId="ADAL" clId="{CCA68BF1-21CE-4FDA-B422-BFD854ED1B88}" dt="2023-07-06T14:30:02.943" v="768" actId="478"/>
          <ac:picMkLst>
            <pc:docMk/>
            <pc:sldMk cId="4287054964" sldId="1907"/>
            <ac:picMk id="30" creationId="{71CDD38C-3FFE-D730-1045-32E51F606F57}"/>
          </ac:picMkLst>
        </pc:picChg>
        <pc:picChg chg="del mod">
          <ac:chgData name="Khrystyna Yatsyna" userId="e6954dd7-6c9e-43c8-bd42-ff8c4ce5393f" providerId="ADAL" clId="{CCA68BF1-21CE-4FDA-B422-BFD854ED1B88}" dt="2023-07-06T14:30:01.182" v="765" actId="478"/>
          <ac:picMkLst>
            <pc:docMk/>
            <pc:sldMk cId="4287054964" sldId="1907"/>
            <ac:picMk id="31" creationId="{645E1E57-24B0-7913-B903-99AA053B8AC9}"/>
          </ac:picMkLst>
        </pc:picChg>
        <pc:picChg chg="del mod">
          <ac:chgData name="Khrystyna Yatsyna" userId="e6954dd7-6c9e-43c8-bd42-ff8c4ce5393f" providerId="ADAL" clId="{CCA68BF1-21CE-4FDA-B422-BFD854ED1B88}" dt="2023-07-06T14:30:00.854" v="764" actId="478"/>
          <ac:picMkLst>
            <pc:docMk/>
            <pc:sldMk cId="4287054964" sldId="1907"/>
            <ac:picMk id="32" creationId="{B466D2F1-4457-83CC-996B-416EAA7803A0}"/>
          </ac:picMkLst>
        </pc:picChg>
        <pc:picChg chg="del mod">
          <ac:chgData name="Khrystyna Yatsyna" userId="e6954dd7-6c9e-43c8-bd42-ff8c4ce5393f" providerId="ADAL" clId="{CCA68BF1-21CE-4FDA-B422-BFD854ED1B88}" dt="2023-07-06T14:30:00.453" v="763" actId="478"/>
          <ac:picMkLst>
            <pc:docMk/>
            <pc:sldMk cId="4287054964" sldId="1907"/>
            <ac:picMk id="33" creationId="{E5FC2CE8-DCFE-9564-2449-54652E2F791E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10T12:34:36.429" v="2938" actId="2711"/>
        <pc:sldMkLst>
          <pc:docMk/>
          <pc:sldMk cId="595154679" sldId="1908"/>
        </pc:sldMkLst>
        <pc:spChg chg="mod">
          <ac:chgData name="Khrystyna Yatsyna" userId="e6954dd7-6c9e-43c8-bd42-ff8c4ce5393f" providerId="ADAL" clId="{CCA68BF1-21CE-4FDA-B422-BFD854ED1B88}" dt="2023-07-10T12:34:36.429" v="2938" actId="2711"/>
          <ac:spMkLst>
            <pc:docMk/>
            <pc:sldMk cId="595154679" sldId="1908"/>
            <ac:spMk id="10" creationId="{1F100412-A15D-B3A1-EEB4-B9E56D803720}"/>
          </ac:spMkLst>
        </pc:spChg>
        <pc:picChg chg="del">
          <ac:chgData name="Khrystyna Yatsyna" userId="e6954dd7-6c9e-43c8-bd42-ff8c4ce5393f" providerId="ADAL" clId="{CCA68BF1-21CE-4FDA-B422-BFD854ED1B88}" dt="2023-07-06T14:35:40.082" v="985" actId="478"/>
          <ac:picMkLst>
            <pc:docMk/>
            <pc:sldMk cId="595154679" sldId="1908"/>
            <ac:picMk id="4" creationId="{08EF7223-45C0-35B0-B1DF-ED7DE3BC0A33}"/>
          </ac:picMkLst>
        </pc:picChg>
        <pc:picChg chg="add mod">
          <ac:chgData name="Khrystyna Yatsyna" userId="e6954dd7-6c9e-43c8-bd42-ff8c4ce5393f" providerId="ADAL" clId="{CCA68BF1-21CE-4FDA-B422-BFD854ED1B88}" dt="2023-07-06T14:35:46.831" v="988" actId="1076"/>
          <ac:picMkLst>
            <pc:docMk/>
            <pc:sldMk cId="595154679" sldId="1908"/>
            <ac:picMk id="5" creationId="{B6697C2F-67D4-6AFE-4F33-60A090262161}"/>
          </ac:picMkLst>
        </pc:picChg>
      </pc:sldChg>
      <pc:sldChg chg="addSp delSp modSp del mod">
        <pc:chgData name="Khrystyna Yatsyna" userId="e6954dd7-6c9e-43c8-bd42-ff8c4ce5393f" providerId="ADAL" clId="{CCA68BF1-21CE-4FDA-B422-BFD854ED1B88}" dt="2023-07-06T14:48:48.901" v="1139" actId="47"/>
        <pc:sldMkLst>
          <pc:docMk/>
          <pc:sldMk cId="274147115" sldId="1909"/>
        </pc:sldMkLst>
        <pc:spChg chg="mod ord">
          <ac:chgData name="Khrystyna Yatsyna" userId="e6954dd7-6c9e-43c8-bd42-ff8c4ce5393f" providerId="ADAL" clId="{CCA68BF1-21CE-4FDA-B422-BFD854ED1B88}" dt="2023-07-06T14:37:52.431" v="1072" actId="207"/>
          <ac:spMkLst>
            <pc:docMk/>
            <pc:sldMk cId="274147115" sldId="1909"/>
            <ac:spMk id="3" creationId="{778DF4F2-E184-D926-3EF9-53C0EBC19C4E}"/>
          </ac:spMkLst>
        </pc:spChg>
        <pc:picChg chg="del">
          <ac:chgData name="Khrystyna Yatsyna" userId="e6954dd7-6c9e-43c8-bd42-ff8c4ce5393f" providerId="ADAL" clId="{CCA68BF1-21CE-4FDA-B422-BFD854ED1B88}" dt="2023-07-06T14:37:10.817" v="1062" actId="478"/>
          <ac:picMkLst>
            <pc:docMk/>
            <pc:sldMk cId="274147115" sldId="1909"/>
            <ac:picMk id="2" creationId="{B76C8BBA-16C4-E83E-0937-BD6AB7A0EBD2}"/>
          </ac:picMkLst>
        </pc:picChg>
        <pc:picChg chg="add mod">
          <ac:chgData name="Khrystyna Yatsyna" userId="e6954dd7-6c9e-43c8-bd42-ff8c4ce5393f" providerId="ADAL" clId="{CCA68BF1-21CE-4FDA-B422-BFD854ED1B88}" dt="2023-07-06T14:37:36.276" v="1069" actId="1076"/>
          <ac:picMkLst>
            <pc:docMk/>
            <pc:sldMk cId="274147115" sldId="1909"/>
            <ac:picMk id="5" creationId="{05CA3FD6-3561-D677-BFD5-C302D90FADD5}"/>
          </ac:picMkLst>
        </pc:picChg>
      </pc:sldChg>
      <pc:sldChg chg="addSp modSp del mod">
        <pc:chgData name="Khrystyna Yatsyna" userId="e6954dd7-6c9e-43c8-bd42-ff8c4ce5393f" providerId="ADAL" clId="{CCA68BF1-21CE-4FDA-B422-BFD854ED1B88}" dt="2023-07-06T14:48:09.451" v="1119" actId="47"/>
        <pc:sldMkLst>
          <pc:docMk/>
          <pc:sldMk cId="1968169988" sldId="1910"/>
        </pc:sldMkLst>
        <pc:spChg chg="mod ord">
          <ac:chgData name="Khrystyna Yatsyna" userId="e6954dd7-6c9e-43c8-bd42-ff8c4ce5393f" providerId="ADAL" clId="{CCA68BF1-21CE-4FDA-B422-BFD854ED1B88}" dt="2023-07-06T14:38:37.828" v="1085" actId="207"/>
          <ac:spMkLst>
            <pc:docMk/>
            <pc:sldMk cId="1968169988" sldId="1910"/>
            <ac:spMk id="3" creationId="{778DF4F2-E184-D926-3EF9-53C0EBC19C4E}"/>
          </ac:spMkLst>
        </pc:spChg>
        <pc:picChg chg="add mod">
          <ac:chgData name="Khrystyna Yatsyna" userId="e6954dd7-6c9e-43c8-bd42-ff8c4ce5393f" providerId="ADAL" clId="{CCA68BF1-21CE-4FDA-B422-BFD854ED1B88}" dt="2023-07-06T14:38:16.403" v="1081" actId="1036"/>
          <ac:picMkLst>
            <pc:docMk/>
            <pc:sldMk cId="1968169988" sldId="1910"/>
            <ac:picMk id="2" creationId="{B6811429-E6AF-72C6-335E-B76D5935380C}"/>
          </ac:picMkLst>
        </pc:picChg>
      </pc:sldChg>
      <pc:sldChg chg="addSp modSp mod">
        <pc:chgData name="Khrystyna Yatsyna" userId="e6954dd7-6c9e-43c8-bd42-ff8c4ce5393f" providerId="ADAL" clId="{CCA68BF1-21CE-4FDA-B422-BFD854ED1B88}" dt="2023-07-06T14:47:14.568" v="1109" actId="1076"/>
        <pc:sldMkLst>
          <pc:docMk/>
          <pc:sldMk cId="75121563" sldId="1911"/>
        </pc:sldMkLst>
        <pc:spChg chg="mod ord">
          <ac:chgData name="Khrystyna Yatsyna" userId="e6954dd7-6c9e-43c8-bd42-ff8c4ce5393f" providerId="ADAL" clId="{CCA68BF1-21CE-4FDA-B422-BFD854ED1B88}" dt="2023-07-06T14:46:58.576" v="1104" actId="1076"/>
          <ac:spMkLst>
            <pc:docMk/>
            <pc:sldMk cId="75121563" sldId="1911"/>
            <ac:spMk id="3" creationId="{778DF4F2-E184-D926-3EF9-53C0EBC19C4E}"/>
          </ac:spMkLst>
        </pc:spChg>
        <pc:grpChg chg="mod">
          <ac:chgData name="Khrystyna Yatsyna" userId="e6954dd7-6c9e-43c8-bd42-ff8c4ce5393f" providerId="ADAL" clId="{CCA68BF1-21CE-4FDA-B422-BFD854ED1B88}" dt="2023-07-06T14:47:09.006" v="1107" actId="14100"/>
          <ac:grpSpMkLst>
            <pc:docMk/>
            <pc:sldMk cId="75121563" sldId="1911"/>
            <ac:grpSpMk id="4" creationId="{B6BD7A2D-9337-3F53-357F-734C4B604B60}"/>
          </ac:grpSpMkLst>
        </pc:grpChg>
        <pc:picChg chg="add mod">
          <ac:chgData name="Khrystyna Yatsyna" userId="e6954dd7-6c9e-43c8-bd42-ff8c4ce5393f" providerId="ADAL" clId="{CCA68BF1-21CE-4FDA-B422-BFD854ED1B88}" dt="2023-07-06T14:47:14.568" v="1109" actId="1076"/>
          <ac:picMkLst>
            <pc:docMk/>
            <pc:sldMk cId="75121563" sldId="1911"/>
            <ac:picMk id="2" creationId="{40A143FC-7DDB-7691-489A-7E484B7CD22C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06T14:48:40.267" v="1138" actId="20577"/>
        <pc:sldMkLst>
          <pc:docMk/>
          <pc:sldMk cId="3602420567" sldId="1912"/>
        </pc:sldMkLst>
        <pc:spChg chg="mod">
          <ac:chgData name="Khrystyna Yatsyna" userId="e6954dd7-6c9e-43c8-bd42-ff8c4ce5393f" providerId="ADAL" clId="{CCA68BF1-21CE-4FDA-B422-BFD854ED1B88}" dt="2023-07-06T14:48:40.267" v="1138" actId="20577"/>
          <ac:spMkLst>
            <pc:docMk/>
            <pc:sldMk cId="3602420567" sldId="1912"/>
            <ac:spMk id="3" creationId="{778DF4F2-E184-D926-3EF9-53C0EBC19C4E}"/>
          </ac:spMkLst>
        </pc:spChg>
        <pc:picChg chg="del">
          <ac:chgData name="Khrystyna Yatsyna" userId="e6954dd7-6c9e-43c8-bd42-ff8c4ce5393f" providerId="ADAL" clId="{CCA68BF1-21CE-4FDA-B422-BFD854ED1B88}" dt="2023-07-06T14:47:48.533" v="1113" actId="478"/>
          <ac:picMkLst>
            <pc:docMk/>
            <pc:sldMk cId="3602420567" sldId="1912"/>
            <ac:picMk id="2" creationId="{40A143FC-7DDB-7691-489A-7E484B7CD22C}"/>
          </ac:picMkLst>
        </pc:picChg>
        <pc:picChg chg="add mod">
          <ac:chgData name="Khrystyna Yatsyna" userId="e6954dd7-6c9e-43c8-bd42-ff8c4ce5393f" providerId="ADAL" clId="{CCA68BF1-21CE-4FDA-B422-BFD854ED1B88}" dt="2023-07-06T14:47:56.178" v="1118" actId="1036"/>
          <ac:picMkLst>
            <pc:docMk/>
            <pc:sldMk cId="3602420567" sldId="1912"/>
            <ac:picMk id="5" creationId="{06A5CCE2-339E-C5F9-C642-47E9E552ADCD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06T14:48:37.232" v="1136" actId="20577"/>
        <pc:sldMkLst>
          <pc:docMk/>
          <pc:sldMk cId="3728191468" sldId="1913"/>
        </pc:sldMkLst>
        <pc:spChg chg="mod">
          <ac:chgData name="Khrystyna Yatsyna" userId="e6954dd7-6c9e-43c8-bd42-ff8c4ce5393f" providerId="ADAL" clId="{CCA68BF1-21CE-4FDA-B422-BFD854ED1B88}" dt="2023-07-06T14:48:37.232" v="1136" actId="20577"/>
          <ac:spMkLst>
            <pc:docMk/>
            <pc:sldMk cId="3728191468" sldId="1913"/>
            <ac:spMk id="3" creationId="{778DF4F2-E184-D926-3EF9-53C0EBC19C4E}"/>
          </ac:spMkLst>
        </pc:spChg>
        <pc:picChg chg="add mod">
          <ac:chgData name="Khrystyna Yatsyna" userId="e6954dd7-6c9e-43c8-bd42-ff8c4ce5393f" providerId="ADAL" clId="{CCA68BF1-21CE-4FDA-B422-BFD854ED1B88}" dt="2023-07-06T14:48:25.128" v="1130" actId="1037"/>
          <ac:picMkLst>
            <pc:docMk/>
            <pc:sldMk cId="3728191468" sldId="1913"/>
            <ac:picMk id="2" creationId="{B014848E-1918-819A-8E87-8314D6924D75}"/>
          </ac:picMkLst>
        </pc:picChg>
        <pc:picChg chg="del">
          <ac:chgData name="Khrystyna Yatsyna" userId="e6954dd7-6c9e-43c8-bd42-ff8c4ce5393f" providerId="ADAL" clId="{CCA68BF1-21CE-4FDA-B422-BFD854ED1B88}" dt="2023-07-06T14:48:16.167" v="1120" actId="478"/>
          <ac:picMkLst>
            <pc:docMk/>
            <pc:sldMk cId="3728191468" sldId="1913"/>
            <ac:picMk id="5" creationId="{06A5CCE2-339E-C5F9-C642-47E9E552ADCD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06T14:50:38.231" v="1172" actId="166"/>
        <pc:sldMkLst>
          <pc:docMk/>
          <pc:sldMk cId="761880293" sldId="1914"/>
        </pc:sldMkLst>
        <pc:spChg chg="mod">
          <ac:chgData name="Khrystyna Yatsyna" userId="e6954dd7-6c9e-43c8-bd42-ff8c4ce5393f" providerId="ADAL" clId="{CCA68BF1-21CE-4FDA-B422-BFD854ED1B88}" dt="2023-07-06T14:49:11.994" v="1140"/>
          <ac:spMkLst>
            <pc:docMk/>
            <pc:sldMk cId="761880293" sldId="1914"/>
            <ac:spMk id="3" creationId="{EB30E737-DCBD-F09B-7699-E51AEF84B5CD}"/>
          </ac:spMkLst>
        </pc:spChg>
        <pc:spChg chg="mod">
          <ac:chgData name="Khrystyna Yatsyna" userId="e6954dd7-6c9e-43c8-bd42-ff8c4ce5393f" providerId="ADAL" clId="{CCA68BF1-21CE-4FDA-B422-BFD854ED1B88}" dt="2023-07-06T14:50:27.222" v="1164" actId="14100"/>
          <ac:spMkLst>
            <pc:docMk/>
            <pc:sldMk cId="761880293" sldId="1914"/>
            <ac:spMk id="12" creationId="{5CA99317-4D65-B352-95BD-2A8D385DE32E}"/>
          </ac:spMkLst>
        </pc:spChg>
        <pc:spChg chg="mod">
          <ac:chgData name="Khrystyna Yatsyna" userId="e6954dd7-6c9e-43c8-bd42-ff8c4ce5393f" providerId="ADAL" clId="{CCA68BF1-21CE-4FDA-B422-BFD854ED1B88}" dt="2023-07-06T14:50:27.222" v="1164" actId="14100"/>
          <ac:spMkLst>
            <pc:docMk/>
            <pc:sldMk cId="761880293" sldId="1914"/>
            <ac:spMk id="17" creationId="{12817D6D-A3BF-D29D-7EDF-586DCA13A31B}"/>
          </ac:spMkLst>
        </pc:spChg>
        <pc:spChg chg="mod">
          <ac:chgData name="Khrystyna Yatsyna" userId="e6954dd7-6c9e-43c8-bd42-ff8c4ce5393f" providerId="ADAL" clId="{CCA68BF1-21CE-4FDA-B422-BFD854ED1B88}" dt="2023-07-06T14:50:27.222" v="1164" actId="14100"/>
          <ac:spMkLst>
            <pc:docMk/>
            <pc:sldMk cId="761880293" sldId="1914"/>
            <ac:spMk id="18" creationId="{26D6CD42-C2AA-FD56-ECB6-04F789F0FD3F}"/>
          </ac:spMkLst>
        </pc:spChg>
        <pc:grpChg chg="mod">
          <ac:chgData name="Khrystyna Yatsyna" userId="e6954dd7-6c9e-43c8-bd42-ff8c4ce5393f" providerId="ADAL" clId="{CCA68BF1-21CE-4FDA-B422-BFD854ED1B88}" dt="2023-07-06T14:50:27.222" v="1164" actId="14100"/>
          <ac:grpSpMkLst>
            <pc:docMk/>
            <pc:sldMk cId="761880293" sldId="1914"/>
            <ac:grpSpMk id="4" creationId="{1E50B4E2-1304-E782-65F2-91AE0D0E2205}"/>
          </ac:grpSpMkLst>
        </pc:grpChg>
        <pc:picChg chg="add mod">
          <ac:chgData name="Khrystyna Yatsyna" userId="e6954dd7-6c9e-43c8-bd42-ff8c4ce5393f" providerId="ADAL" clId="{CCA68BF1-21CE-4FDA-B422-BFD854ED1B88}" dt="2023-07-06T14:50:36.049" v="1171" actId="1076"/>
          <ac:picMkLst>
            <pc:docMk/>
            <pc:sldMk cId="761880293" sldId="1914"/>
            <ac:picMk id="13" creationId="{5CAA9568-B57C-D6B5-C383-9FF57ED27BE8}"/>
          </ac:picMkLst>
        </pc:picChg>
        <pc:picChg chg="del">
          <ac:chgData name="Khrystyna Yatsyna" userId="e6954dd7-6c9e-43c8-bd42-ff8c4ce5393f" providerId="ADAL" clId="{CCA68BF1-21CE-4FDA-B422-BFD854ED1B88}" dt="2023-07-06T14:49:17.796" v="1142" actId="478"/>
          <ac:picMkLst>
            <pc:docMk/>
            <pc:sldMk cId="761880293" sldId="1914"/>
            <ac:picMk id="14" creationId="{C559B93C-4779-FB86-F54D-38D3482820C6}"/>
          </ac:picMkLst>
        </pc:picChg>
        <pc:picChg chg="mod ord">
          <ac:chgData name="Khrystyna Yatsyna" userId="e6954dd7-6c9e-43c8-bd42-ff8c4ce5393f" providerId="ADAL" clId="{CCA68BF1-21CE-4FDA-B422-BFD854ED1B88}" dt="2023-07-06T14:50:38.231" v="1172" actId="166"/>
          <ac:picMkLst>
            <pc:docMk/>
            <pc:sldMk cId="761880293" sldId="1914"/>
            <ac:picMk id="16" creationId="{0F3B36D1-A337-D522-B999-1926DAB3CA24}"/>
          </ac:picMkLst>
        </pc:picChg>
      </pc:sldChg>
      <pc:sldChg chg="del">
        <pc:chgData name="Khrystyna Yatsyna" userId="e6954dd7-6c9e-43c8-bd42-ff8c4ce5393f" providerId="ADAL" clId="{CCA68BF1-21CE-4FDA-B422-BFD854ED1B88}" dt="2023-07-06T14:50:24.839" v="1159"/>
        <pc:sldMkLst>
          <pc:docMk/>
          <pc:sldMk cId="2030576653" sldId="1915"/>
        </pc:sldMkLst>
      </pc:sldChg>
      <pc:sldChg chg="addSp delSp modSp mod">
        <pc:chgData name="Khrystyna Yatsyna" userId="e6954dd7-6c9e-43c8-bd42-ff8c4ce5393f" providerId="ADAL" clId="{CCA68BF1-21CE-4FDA-B422-BFD854ED1B88}" dt="2023-07-06T14:51:18.441" v="1187" actId="1035"/>
        <pc:sldMkLst>
          <pc:docMk/>
          <pc:sldMk cId="3883881895" sldId="1915"/>
        </pc:sldMkLst>
        <pc:spChg chg="mod">
          <ac:chgData name="Khrystyna Yatsyna" userId="e6954dd7-6c9e-43c8-bd42-ff8c4ce5393f" providerId="ADAL" clId="{CCA68BF1-21CE-4FDA-B422-BFD854ED1B88}" dt="2023-07-06T14:51:18.441" v="1187" actId="1035"/>
          <ac:spMkLst>
            <pc:docMk/>
            <pc:sldMk cId="3883881895" sldId="1915"/>
            <ac:spMk id="3" creationId="{778DF4F2-E184-D926-3EF9-53C0EBC19C4E}"/>
          </ac:spMkLst>
        </pc:spChg>
        <pc:picChg chg="del">
          <ac:chgData name="Khrystyna Yatsyna" userId="e6954dd7-6c9e-43c8-bd42-ff8c4ce5393f" providerId="ADAL" clId="{CCA68BF1-21CE-4FDA-B422-BFD854ED1B88}" dt="2023-07-06T14:50:47.840" v="1173" actId="478"/>
          <ac:picMkLst>
            <pc:docMk/>
            <pc:sldMk cId="3883881895" sldId="1915"/>
            <ac:picMk id="2" creationId="{40A143FC-7DDB-7691-489A-7E484B7CD22C}"/>
          </ac:picMkLst>
        </pc:picChg>
        <pc:picChg chg="add mod">
          <ac:chgData name="Khrystyna Yatsyna" userId="e6954dd7-6c9e-43c8-bd42-ff8c4ce5393f" providerId="ADAL" clId="{CCA68BF1-21CE-4FDA-B422-BFD854ED1B88}" dt="2023-07-06T14:50:53.617" v="1176" actId="14100"/>
          <ac:picMkLst>
            <pc:docMk/>
            <pc:sldMk cId="3883881895" sldId="1915"/>
            <ac:picMk id="5" creationId="{3AA01E9D-01E8-7A72-9A39-2317C4D1B4EA}"/>
          </ac:picMkLst>
        </pc:picChg>
      </pc:sldChg>
      <pc:sldChg chg="addSp delSp modSp add del mod">
        <pc:chgData name="Khrystyna Yatsyna" userId="e6954dd7-6c9e-43c8-bd42-ff8c4ce5393f" providerId="ADAL" clId="{CCA68BF1-21CE-4FDA-B422-BFD854ED1B88}" dt="2023-07-06T14:52:18.460" v="1226" actId="47"/>
        <pc:sldMkLst>
          <pc:docMk/>
          <pc:sldMk cId="2822230857" sldId="1916"/>
        </pc:sldMkLst>
        <pc:spChg chg="mod">
          <ac:chgData name="Khrystyna Yatsyna" userId="e6954dd7-6c9e-43c8-bd42-ff8c4ce5393f" providerId="ADAL" clId="{CCA68BF1-21CE-4FDA-B422-BFD854ED1B88}" dt="2023-07-06T14:51:55.757" v="1222" actId="20577"/>
          <ac:spMkLst>
            <pc:docMk/>
            <pc:sldMk cId="2822230857" sldId="1916"/>
            <ac:spMk id="3" creationId="{778DF4F2-E184-D926-3EF9-53C0EBC19C4E}"/>
          </ac:spMkLst>
        </pc:spChg>
        <pc:picChg chg="del">
          <ac:chgData name="Khrystyna Yatsyna" userId="e6954dd7-6c9e-43c8-bd42-ff8c4ce5393f" providerId="ADAL" clId="{CCA68BF1-21CE-4FDA-B422-BFD854ED1B88}" dt="2023-07-06T14:51:29.462" v="1190" actId="478"/>
          <ac:picMkLst>
            <pc:docMk/>
            <pc:sldMk cId="2822230857" sldId="1916"/>
            <ac:picMk id="2" creationId="{40A143FC-7DDB-7691-489A-7E484B7CD22C}"/>
          </ac:picMkLst>
        </pc:picChg>
        <pc:picChg chg="add mod">
          <ac:chgData name="Khrystyna Yatsyna" userId="e6954dd7-6c9e-43c8-bd42-ff8c4ce5393f" providerId="ADAL" clId="{CCA68BF1-21CE-4FDA-B422-BFD854ED1B88}" dt="2023-07-06T14:51:43.875" v="1206" actId="1035"/>
          <ac:picMkLst>
            <pc:docMk/>
            <pc:sldMk cId="2822230857" sldId="1916"/>
            <ac:picMk id="5" creationId="{3590FDCB-2CC0-1712-F793-6225CFC4A691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06T14:52:16.319" v="1225"/>
        <pc:sldMkLst>
          <pc:docMk/>
          <pc:sldMk cId="1497563748" sldId="1917"/>
        </pc:sldMkLst>
        <pc:spChg chg="mod">
          <ac:chgData name="Khrystyna Yatsyna" userId="e6954dd7-6c9e-43c8-bd42-ff8c4ce5393f" providerId="ADAL" clId="{CCA68BF1-21CE-4FDA-B422-BFD854ED1B88}" dt="2023-07-06T14:52:16.319" v="1225"/>
          <ac:spMkLst>
            <pc:docMk/>
            <pc:sldMk cId="1497563748" sldId="1917"/>
            <ac:spMk id="3" creationId="{778DF4F2-E184-D926-3EF9-53C0EBC19C4E}"/>
          </ac:spMkLst>
        </pc:spChg>
        <pc:picChg chg="del">
          <ac:chgData name="Khrystyna Yatsyna" userId="e6954dd7-6c9e-43c8-bd42-ff8c4ce5393f" providerId="ADAL" clId="{CCA68BF1-21CE-4FDA-B422-BFD854ED1B88}" dt="2023-07-06T14:52:09.384" v="1223" actId="478"/>
          <ac:picMkLst>
            <pc:docMk/>
            <pc:sldMk cId="1497563748" sldId="1917"/>
            <ac:picMk id="2" creationId="{40A143FC-7DDB-7691-489A-7E484B7CD22C}"/>
          </ac:picMkLst>
        </pc:picChg>
        <pc:picChg chg="add mod">
          <ac:chgData name="Khrystyna Yatsyna" userId="e6954dd7-6c9e-43c8-bd42-ff8c4ce5393f" providerId="ADAL" clId="{CCA68BF1-21CE-4FDA-B422-BFD854ED1B88}" dt="2023-07-06T14:52:09.624" v="1224"/>
          <ac:picMkLst>
            <pc:docMk/>
            <pc:sldMk cId="1497563748" sldId="1917"/>
            <ac:picMk id="5" creationId="{566C7226-F4F3-0839-BAD9-A4668FFDD260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06T14:52:54.429" v="1233" actId="1076"/>
        <pc:sldMkLst>
          <pc:docMk/>
          <pc:sldMk cId="3780435603" sldId="1918"/>
        </pc:sldMkLst>
        <pc:picChg chg="add mod">
          <ac:chgData name="Khrystyna Yatsyna" userId="e6954dd7-6c9e-43c8-bd42-ff8c4ce5393f" providerId="ADAL" clId="{CCA68BF1-21CE-4FDA-B422-BFD854ED1B88}" dt="2023-07-06T14:52:54.429" v="1233" actId="1076"/>
          <ac:picMkLst>
            <pc:docMk/>
            <pc:sldMk cId="3780435603" sldId="1918"/>
            <ac:picMk id="2" creationId="{FD81CE68-0C0C-ECBF-6149-87A5CAF4BFE4}"/>
          </ac:picMkLst>
        </pc:picChg>
        <pc:picChg chg="del">
          <ac:chgData name="Khrystyna Yatsyna" userId="e6954dd7-6c9e-43c8-bd42-ff8c4ce5393f" providerId="ADAL" clId="{CCA68BF1-21CE-4FDA-B422-BFD854ED1B88}" dt="2023-07-06T14:52:45.599" v="1228" actId="478"/>
          <ac:picMkLst>
            <pc:docMk/>
            <pc:sldMk cId="3780435603" sldId="1918"/>
            <ac:picMk id="5" creationId="{566C7226-F4F3-0839-BAD9-A4668FFDD260}"/>
          </ac:picMkLst>
        </pc:picChg>
      </pc:sldChg>
      <pc:sldChg chg="addSp delSp modSp mod ord">
        <pc:chgData name="Khrystyna Yatsyna" userId="e6954dd7-6c9e-43c8-bd42-ff8c4ce5393f" providerId="ADAL" clId="{CCA68BF1-21CE-4FDA-B422-BFD854ED1B88}" dt="2023-07-06T15:05:59.540" v="1458" actId="1037"/>
        <pc:sldMkLst>
          <pc:docMk/>
          <pc:sldMk cId="93561193" sldId="1919"/>
        </pc:sldMkLst>
        <pc:spChg chg="add mod">
          <ac:chgData name="Khrystyna Yatsyna" userId="e6954dd7-6c9e-43c8-bd42-ff8c4ce5393f" providerId="ADAL" clId="{CCA68BF1-21CE-4FDA-B422-BFD854ED1B88}" dt="2023-07-06T14:55:48.489" v="1255" actId="1076"/>
          <ac:spMkLst>
            <pc:docMk/>
            <pc:sldMk cId="93561193" sldId="1919"/>
            <ac:spMk id="4" creationId="{C9FBD362-14D4-CBDA-7E4A-C994EDB33343}"/>
          </ac:spMkLst>
        </pc:spChg>
        <pc:spChg chg="mod">
          <ac:chgData name="Khrystyna Yatsyna" userId="e6954dd7-6c9e-43c8-bd42-ff8c4ce5393f" providerId="ADAL" clId="{CCA68BF1-21CE-4FDA-B422-BFD854ED1B88}" dt="2023-07-06T15:05:55.878" v="1454" actId="1076"/>
          <ac:spMkLst>
            <pc:docMk/>
            <pc:sldMk cId="93561193" sldId="1919"/>
            <ac:spMk id="8" creationId="{6708B5B7-75AF-E844-59B8-7EC25000BE85}"/>
          </ac:spMkLst>
        </pc:spChg>
        <pc:spChg chg="mod">
          <ac:chgData name="Khrystyna Yatsyna" userId="e6954dd7-6c9e-43c8-bd42-ff8c4ce5393f" providerId="ADAL" clId="{CCA68BF1-21CE-4FDA-B422-BFD854ED1B88}" dt="2023-07-06T14:55:45.661" v="1254" actId="403"/>
          <ac:spMkLst>
            <pc:docMk/>
            <pc:sldMk cId="93561193" sldId="1919"/>
            <ac:spMk id="10" creationId="{1F100412-A15D-B3A1-EEB4-B9E56D803720}"/>
          </ac:spMkLst>
        </pc:spChg>
        <pc:picChg chg="del">
          <ac:chgData name="Khrystyna Yatsyna" userId="e6954dd7-6c9e-43c8-bd42-ff8c4ce5393f" providerId="ADAL" clId="{CCA68BF1-21CE-4FDA-B422-BFD854ED1B88}" dt="2023-07-06T14:55:53.880" v="1256" actId="478"/>
          <ac:picMkLst>
            <pc:docMk/>
            <pc:sldMk cId="93561193" sldId="1919"/>
            <ac:picMk id="5" creationId="{B6697C2F-67D4-6AFE-4F33-60A090262161}"/>
          </ac:picMkLst>
        </pc:picChg>
        <pc:picChg chg="add mod modCrop">
          <ac:chgData name="Khrystyna Yatsyna" userId="e6954dd7-6c9e-43c8-bd42-ff8c4ce5393f" providerId="ADAL" clId="{CCA68BF1-21CE-4FDA-B422-BFD854ED1B88}" dt="2023-07-06T15:05:59.540" v="1458" actId="1037"/>
          <ac:picMkLst>
            <pc:docMk/>
            <pc:sldMk cId="93561193" sldId="1919"/>
            <ac:picMk id="6" creationId="{D7410B68-D25F-8BC4-1199-6D21B12FEA88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10T12:24:41" v="2853" actId="1076"/>
        <pc:sldMkLst>
          <pc:docMk/>
          <pc:sldMk cId="1853618615" sldId="1920"/>
        </pc:sldMkLst>
        <pc:spChg chg="mod">
          <ac:chgData name="Khrystyna Yatsyna" userId="e6954dd7-6c9e-43c8-bd42-ff8c4ce5393f" providerId="ADAL" clId="{CCA68BF1-21CE-4FDA-B422-BFD854ED1B88}" dt="2023-07-10T12:24:41" v="2853" actId="1076"/>
          <ac:spMkLst>
            <pc:docMk/>
            <pc:sldMk cId="1853618615" sldId="1920"/>
            <ac:spMk id="2" creationId="{890B74B2-AD64-DD76-55E0-47EE67E8B064}"/>
          </ac:spMkLst>
        </pc:spChg>
        <pc:spChg chg="del">
          <ac:chgData name="Khrystyna Yatsyna" userId="e6954dd7-6c9e-43c8-bd42-ff8c4ce5393f" providerId="ADAL" clId="{CCA68BF1-21CE-4FDA-B422-BFD854ED1B88}" dt="2023-07-10T12:24:31.552" v="2851" actId="478"/>
          <ac:spMkLst>
            <pc:docMk/>
            <pc:sldMk cId="1853618615" sldId="1920"/>
            <ac:spMk id="3" creationId="{59E04227-8113-6DF0-704E-E90016BA1A87}"/>
          </ac:spMkLst>
        </pc:spChg>
        <pc:spChg chg="add del mod">
          <ac:chgData name="Khrystyna Yatsyna" userId="e6954dd7-6c9e-43c8-bd42-ff8c4ce5393f" providerId="ADAL" clId="{CCA68BF1-21CE-4FDA-B422-BFD854ED1B88}" dt="2023-07-06T15:03:52.866" v="1285"/>
          <ac:spMkLst>
            <pc:docMk/>
            <pc:sldMk cId="1853618615" sldId="1920"/>
            <ac:spMk id="6" creationId="{EF443299-0A19-0659-17C3-BAD6726F09EE}"/>
          </ac:spMkLst>
        </pc:spChg>
        <pc:spChg chg="add mod">
          <ac:chgData name="Khrystyna Yatsyna" userId="e6954dd7-6c9e-43c8-bd42-ff8c4ce5393f" providerId="ADAL" clId="{CCA68BF1-21CE-4FDA-B422-BFD854ED1B88}" dt="2023-07-06T15:04:24.327" v="1309" actId="1076"/>
          <ac:spMkLst>
            <pc:docMk/>
            <pc:sldMk cId="1853618615" sldId="1920"/>
            <ac:spMk id="7" creationId="{DE06314E-F711-91F5-0A41-91ADC40428A5}"/>
          </ac:spMkLst>
        </pc:spChg>
        <pc:spChg chg="add del mod">
          <ac:chgData name="Khrystyna Yatsyna" userId="e6954dd7-6c9e-43c8-bd42-ff8c4ce5393f" providerId="ADAL" clId="{CCA68BF1-21CE-4FDA-B422-BFD854ED1B88}" dt="2023-07-06T15:04:28.054" v="1311"/>
          <ac:spMkLst>
            <pc:docMk/>
            <pc:sldMk cId="1853618615" sldId="1920"/>
            <ac:spMk id="8" creationId="{1D3E1F3A-6692-7136-F1CE-FB80C5765222}"/>
          </ac:spMkLst>
        </pc:spChg>
        <pc:spChg chg="add mod">
          <ac:chgData name="Khrystyna Yatsyna" userId="e6954dd7-6c9e-43c8-bd42-ff8c4ce5393f" providerId="ADAL" clId="{CCA68BF1-21CE-4FDA-B422-BFD854ED1B88}" dt="2023-07-06T15:04:46.573" v="1361" actId="1076"/>
          <ac:spMkLst>
            <pc:docMk/>
            <pc:sldMk cId="1853618615" sldId="1920"/>
            <ac:spMk id="9" creationId="{5F0B4B84-FC3B-E347-FFA3-A4725A3CC845}"/>
          </ac:spMkLst>
        </pc:spChg>
        <pc:spChg chg="mod">
          <ac:chgData name="Khrystyna Yatsyna" userId="e6954dd7-6c9e-43c8-bd42-ff8c4ce5393f" providerId="ADAL" clId="{CCA68BF1-21CE-4FDA-B422-BFD854ED1B88}" dt="2023-07-06T15:04:59.545" v="1400" actId="20577"/>
          <ac:spMkLst>
            <pc:docMk/>
            <pc:sldMk cId="1853618615" sldId="1920"/>
            <ac:spMk id="19" creationId="{A348F516-7AE5-6B2F-7B0C-77AAB4A99156}"/>
          </ac:spMkLst>
        </pc:spChg>
        <pc:spChg chg="mod">
          <ac:chgData name="Khrystyna Yatsyna" userId="e6954dd7-6c9e-43c8-bd42-ff8c4ce5393f" providerId="ADAL" clId="{CCA68BF1-21CE-4FDA-B422-BFD854ED1B88}" dt="2023-07-10T12:24:37.536" v="2852" actId="1076"/>
          <ac:spMkLst>
            <pc:docMk/>
            <pc:sldMk cId="1853618615" sldId="1920"/>
            <ac:spMk id="24" creationId="{8F393201-10A7-0929-C6D6-8C8C34331BC3}"/>
          </ac:spMkLst>
        </pc:spChg>
        <pc:spChg chg="mod">
          <ac:chgData name="Khrystyna Yatsyna" userId="e6954dd7-6c9e-43c8-bd42-ff8c4ce5393f" providerId="ADAL" clId="{CCA68BF1-21CE-4FDA-B422-BFD854ED1B88}" dt="2023-07-10T12:24:37.536" v="2852" actId="1076"/>
          <ac:spMkLst>
            <pc:docMk/>
            <pc:sldMk cId="1853618615" sldId="1920"/>
            <ac:spMk id="27" creationId="{22F985FE-385A-7500-1B04-860051537934}"/>
          </ac:spMkLst>
        </pc:spChg>
        <pc:spChg chg="mod">
          <ac:chgData name="Khrystyna Yatsyna" userId="e6954dd7-6c9e-43c8-bd42-ff8c4ce5393f" providerId="ADAL" clId="{CCA68BF1-21CE-4FDA-B422-BFD854ED1B88}" dt="2023-07-10T12:24:37.536" v="2852" actId="1076"/>
          <ac:spMkLst>
            <pc:docMk/>
            <pc:sldMk cId="1853618615" sldId="1920"/>
            <ac:spMk id="33" creationId="{2D7A1796-0949-A515-6D61-0FEFC42E3F57}"/>
          </ac:spMkLst>
        </pc:spChg>
        <pc:spChg chg="mod">
          <ac:chgData name="Khrystyna Yatsyna" userId="e6954dd7-6c9e-43c8-bd42-ff8c4ce5393f" providerId="ADAL" clId="{CCA68BF1-21CE-4FDA-B422-BFD854ED1B88}" dt="2023-07-10T12:24:37.536" v="2852" actId="1076"/>
          <ac:spMkLst>
            <pc:docMk/>
            <pc:sldMk cId="1853618615" sldId="1920"/>
            <ac:spMk id="35" creationId="{529193F9-48F1-89C3-3A62-E4D2420D1B51}"/>
          </ac:spMkLst>
        </pc:spChg>
        <pc:picChg chg="del">
          <ac:chgData name="Khrystyna Yatsyna" userId="e6954dd7-6c9e-43c8-bd42-ff8c4ce5393f" providerId="ADAL" clId="{CCA68BF1-21CE-4FDA-B422-BFD854ED1B88}" dt="2023-07-06T15:03:47.152" v="1282" actId="478"/>
          <ac:picMkLst>
            <pc:docMk/>
            <pc:sldMk cId="1853618615" sldId="1920"/>
            <ac:picMk id="4" creationId="{CC632B55-35CD-7317-F757-CDCBD3321D01}"/>
          </ac:picMkLst>
        </pc:picChg>
        <pc:picChg chg="add mod ord modCrop">
          <ac:chgData name="Khrystyna Yatsyna" userId="e6954dd7-6c9e-43c8-bd42-ff8c4ce5393f" providerId="ADAL" clId="{CCA68BF1-21CE-4FDA-B422-BFD854ED1B88}" dt="2023-07-06T15:03:34.608" v="1281" actId="1076"/>
          <ac:picMkLst>
            <pc:docMk/>
            <pc:sldMk cId="1853618615" sldId="1920"/>
            <ac:picMk id="5" creationId="{AB5AC305-EB40-0E8F-BF24-4A2D3ADFE30B}"/>
          </ac:picMkLst>
        </pc:picChg>
        <pc:picChg chg="add del mod">
          <ac:chgData name="Khrystyna Yatsyna" userId="e6954dd7-6c9e-43c8-bd42-ff8c4ce5393f" providerId="ADAL" clId="{CCA68BF1-21CE-4FDA-B422-BFD854ED1B88}" dt="2023-07-06T15:05:26.609" v="1428"/>
          <ac:picMkLst>
            <pc:docMk/>
            <pc:sldMk cId="1853618615" sldId="1920"/>
            <ac:picMk id="10" creationId="{45C64AFA-859B-15BF-F6EB-888160F4D26D}"/>
          </ac:picMkLst>
        </pc:picChg>
        <pc:picChg chg="del">
          <ac:chgData name="Khrystyna Yatsyna" userId="e6954dd7-6c9e-43c8-bd42-ff8c4ce5393f" providerId="ADAL" clId="{CCA68BF1-21CE-4FDA-B422-BFD854ED1B88}" dt="2023-07-06T15:03:17.712" v="1274" actId="478"/>
          <ac:picMkLst>
            <pc:docMk/>
            <pc:sldMk cId="1853618615" sldId="1920"/>
            <ac:picMk id="36" creationId="{55B46F8D-7884-22CE-1449-78AAD6E560BC}"/>
          </ac:picMkLst>
        </pc:picChg>
        <pc:picChg chg="mod">
          <ac:chgData name="Khrystyna Yatsyna" userId="e6954dd7-6c9e-43c8-bd42-ff8c4ce5393f" providerId="ADAL" clId="{CCA68BF1-21CE-4FDA-B422-BFD854ED1B88}" dt="2023-07-10T12:24:37.536" v="2852" actId="1076"/>
          <ac:picMkLst>
            <pc:docMk/>
            <pc:sldMk cId="1853618615" sldId="1920"/>
            <ac:picMk id="37" creationId="{545B1618-2879-41F7-6533-5462AAFE3AA0}"/>
          </ac:picMkLst>
        </pc:picChg>
        <pc:picChg chg="mod">
          <ac:chgData name="Khrystyna Yatsyna" userId="e6954dd7-6c9e-43c8-bd42-ff8c4ce5393f" providerId="ADAL" clId="{CCA68BF1-21CE-4FDA-B422-BFD854ED1B88}" dt="2023-07-10T12:24:37.536" v="2852" actId="1076"/>
          <ac:picMkLst>
            <pc:docMk/>
            <pc:sldMk cId="1853618615" sldId="1920"/>
            <ac:picMk id="38" creationId="{5D182411-69A0-63D5-2DCF-A1F091B5750A}"/>
          </ac:picMkLst>
        </pc:picChg>
        <pc:picChg chg="del">
          <ac:chgData name="Khrystyna Yatsyna" userId="e6954dd7-6c9e-43c8-bd42-ff8c4ce5393f" providerId="ADAL" clId="{CCA68BF1-21CE-4FDA-B422-BFD854ED1B88}" dt="2023-07-06T15:05:24.823" v="1426" actId="478"/>
          <ac:picMkLst>
            <pc:docMk/>
            <pc:sldMk cId="1853618615" sldId="1920"/>
            <ac:picMk id="39" creationId="{A5EDAB7B-739A-DA9A-EB57-96D74334A704}"/>
          </ac:picMkLst>
        </pc:picChg>
        <pc:picChg chg="mod">
          <ac:chgData name="Khrystyna Yatsyna" userId="e6954dd7-6c9e-43c8-bd42-ff8c4ce5393f" providerId="ADAL" clId="{CCA68BF1-21CE-4FDA-B422-BFD854ED1B88}" dt="2023-07-10T12:24:37.536" v="2852" actId="1076"/>
          <ac:picMkLst>
            <pc:docMk/>
            <pc:sldMk cId="1853618615" sldId="1920"/>
            <ac:picMk id="40" creationId="{B856CEE5-81F2-78BC-35F3-5339FDA517B6}"/>
          </ac:picMkLst>
        </pc:picChg>
      </pc:sldChg>
      <pc:sldChg chg="addSp delSp modSp add mod">
        <pc:chgData name="Khrystyna Yatsyna" userId="e6954dd7-6c9e-43c8-bd42-ff8c4ce5393f" providerId="ADAL" clId="{CCA68BF1-21CE-4FDA-B422-BFD854ED1B88}" dt="2023-07-10T12:21:59.125" v="2848" actId="20577"/>
        <pc:sldMkLst>
          <pc:docMk/>
          <pc:sldMk cId="2684859288" sldId="1921"/>
        </pc:sldMkLst>
        <pc:spChg chg="mod">
          <ac:chgData name="Khrystyna Yatsyna" userId="e6954dd7-6c9e-43c8-bd42-ff8c4ce5393f" providerId="ADAL" clId="{CCA68BF1-21CE-4FDA-B422-BFD854ED1B88}" dt="2023-07-10T12:21:59.125" v="2848" actId="20577"/>
          <ac:spMkLst>
            <pc:docMk/>
            <pc:sldMk cId="2684859288" sldId="1921"/>
            <ac:spMk id="3" creationId="{778DF4F2-E184-D926-3EF9-53C0EBC19C4E}"/>
          </ac:spMkLst>
        </pc:spChg>
        <pc:picChg chg="del">
          <ac:chgData name="Khrystyna Yatsyna" userId="e6954dd7-6c9e-43c8-bd42-ff8c4ce5393f" providerId="ADAL" clId="{CCA68BF1-21CE-4FDA-B422-BFD854ED1B88}" dt="2023-07-07T09:43:32.044" v="1465" actId="478"/>
          <ac:picMkLst>
            <pc:docMk/>
            <pc:sldMk cId="2684859288" sldId="1921"/>
            <ac:picMk id="2" creationId="{B014848E-1918-819A-8E87-8314D6924D75}"/>
          </ac:picMkLst>
        </pc:picChg>
        <pc:picChg chg="add mod">
          <ac:chgData name="Khrystyna Yatsyna" userId="e6954dd7-6c9e-43c8-bd42-ff8c4ce5393f" providerId="ADAL" clId="{CCA68BF1-21CE-4FDA-B422-BFD854ED1B88}" dt="2023-07-07T09:43:41.797" v="1469" actId="1076"/>
          <ac:picMkLst>
            <pc:docMk/>
            <pc:sldMk cId="2684859288" sldId="1921"/>
            <ac:picMk id="5" creationId="{7D525689-1CF0-96EF-39A4-ECA5DCDE885D}"/>
          </ac:picMkLst>
        </pc:picChg>
      </pc:sldChg>
      <pc:sldChg chg="addSp delSp modSp add mod">
        <pc:chgData name="Khrystyna Yatsyna" userId="e6954dd7-6c9e-43c8-bd42-ff8c4ce5393f" providerId="ADAL" clId="{CCA68BF1-21CE-4FDA-B422-BFD854ED1B88}" dt="2023-07-07T09:44:07.989" v="1480" actId="120"/>
        <pc:sldMkLst>
          <pc:docMk/>
          <pc:sldMk cId="1268553430" sldId="1922"/>
        </pc:sldMkLst>
        <pc:spChg chg="mod">
          <ac:chgData name="Khrystyna Yatsyna" userId="e6954dd7-6c9e-43c8-bd42-ff8c4ce5393f" providerId="ADAL" clId="{CCA68BF1-21CE-4FDA-B422-BFD854ED1B88}" dt="2023-07-07T09:44:07.989" v="1480" actId="120"/>
          <ac:spMkLst>
            <pc:docMk/>
            <pc:sldMk cId="1268553430" sldId="1922"/>
            <ac:spMk id="3" creationId="{778DF4F2-E184-D926-3EF9-53C0EBC19C4E}"/>
          </ac:spMkLst>
        </pc:spChg>
        <pc:picChg chg="add mod">
          <ac:chgData name="Khrystyna Yatsyna" userId="e6954dd7-6c9e-43c8-bd42-ff8c4ce5393f" providerId="ADAL" clId="{CCA68BF1-21CE-4FDA-B422-BFD854ED1B88}" dt="2023-07-07T09:44:01.711" v="1478" actId="1076"/>
          <ac:picMkLst>
            <pc:docMk/>
            <pc:sldMk cId="1268553430" sldId="1922"/>
            <ac:picMk id="2" creationId="{E5190724-1F42-2B6D-460D-01BB81D543D4}"/>
          </ac:picMkLst>
        </pc:picChg>
        <pc:picChg chg="del">
          <ac:chgData name="Khrystyna Yatsyna" userId="e6954dd7-6c9e-43c8-bd42-ff8c4ce5393f" providerId="ADAL" clId="{CCA68BF1-21CE-4FDA-B422-BFD854ED1B88}" dt="2023-07-07T09:43:51.612" v="1472" actId="478"/>
          <ac:picMkLst>
            <pc:docMk/>
            <pc:sldMk cId="1268553430" sldId="1922"/>
            <ac:picMk id="5" creationId="{7D525689-1CF0-96EF-39A4-ECA5DCDE885D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10T12:20:42.042" v="2842" actId="732"/>
        <pc:sldMkLst>
          <pc:docMk/>
          <pc:sldMk cId="1857778626" sldId="1923"/>
        </pc:sldMkLst>
        <pc:spChg chg="mod">
          <ac:chgData name="Khrystyna Yatsyna" userId="e6954dd7-6c9e-43c8-bd42-ff8c4ce5393f" providerId="ADAL" clId="{CCA68BF1-21CE-4FDA-B422-BFD854ED1B88}" dt="2023-07-07T09:45:04.980" v="1508" actId="207"/>
          <ac:spMkLst>
            <pc:docMk/>
            <pc:sldMk cId="1857778626" sldId="1923"/>
            <ac:spMk id="3" creationId="{778DF4F2-E184-D926-3EF9-53C0EBC19C4E}"/>
          </ac:spMkLst>
        </pc:spChg>
        <pc:picChg chg="add mod modCrop">
          <ac:chgData name="Khrystyna Yatsyna" userId="e6954dd7-6c9e-43c8-bd42-ff8c4ce5393f" providerId="ADAL" clId="{CCA68BF1-21CE-4FDA-B422-BFD854ED1B88}" dt="2023-07-10T12:20:42.042" v="2842" actId="732"/>
          <ac:picMkLst>
            <pc:docMk/>
            <pc:sldMk cId="1857778626" sldId="1923"/>
            <ac:picMk id="2" creationId="{1748F9A7-6AEF-7296-5429-96F5C1A1E334}"/>
          </ac:picMkLst>
        </pc:picChg>
        <pc:picChg chg="del">
          <ac:chgData name="Khrystyna Yatsyna" userId="e6954dd7-6c9e-43c8-bd42-ff8c4ce5393f" providerId="ADAL" clId="{CCA68BF1-21CE-4FDA-B422-BFD854ED1B88}" dt="2023-07-07T09:45:10.019" v="1509" actId="478"/>
          <ac:picMkLst>
            <pc:docMk/>
            <pc:sldMk cId="1857778626" sldId="1923"/>
            <ac:picMk id="5" creationId="{06A5CCE2-339E-C5F9-C642-47E9E552ADCD}"/>
          </ac:picMkLst>
        </pc:picChg>
      </pc:sldChg>
      <pc:sldChg chg="modSp add del mod">
        <pc:chgData name="Khrystyna Yatsyna" userId="e6954dd7-6c9e-43c8-bd42-ff8c4ce5393f" providerId="ADAL" clId="{CCA68BF1-21CE-4FDA-B422-BFD854ED1B88}" dt="2023-07-07T09:44:31.602" v="1487"/>
        <pc:sldMkLst>
          <pc:docMk/>
          <pc:sldMk cId="1904326446" sldId="1923"/>
        </pc:sldMkLst>
        <pc:spChg chg="mod">
          <ac:chgData name="Khrystyna Yatsyna" userId="e6954dd7-6c9e-43c8-bd42-ff8c4ce5393f" providerId="ADAL" clId="{CCA68BF1-21CE-4FDA-B422-BFD854ED1B88}" dt="2023-07-07T09:44:30.990" v="1486"/>
          <ac:spMkLst>
            <pc:docMk/>
            <pc:sldMk cId="1904326446" sldId="1923"/>
            <ac:spMk id="3" creationId="{778DF4F2-E184-D926-3EF9-53C0EBC19C4E}"/>
          </ac:spMkLst>
        </pc:spChg>
      </pc:sldChg>
      <pc:sldChg chg="addSp delSp modSp mod">
        <pc:chgData name="Khrystyna Yatsyna" userId="e6954dd7-6c9e-43c8-bd42-ff8c4ce5393f" providerId="ADAL" clId="{CCA68BF1-21CE-4FDA-B422-BFD854ED1B88}" dt="2023-07-07T09:46:01.668" v="1521" actId="1076"/>
        <pc:sldMkLst>
          <pc:docMk/>
          <pc:sldMk cId="4146993515" sldId="1924"/>
        </pc:sldMkLst>
        <pc:picChg chg="del">
          <ac:chgData name="Khrystyna Yatsyna" userId="e6954dd7-6c9e-43c8-bd42-ff8c4ce5393f" providerId="ADAL" clId="{CCA68BF1-21CE-4FDA-B422-BFD854ED1B88}" dt="2023-07-07T09:45:52.750" v="1516" actId="478"/>
          <ac:picMkLst>
            <pc:docMk/>
            <pc:sldMk cId="4146993515" sldId="1924"/>
            <ac:picMk id="2" creationId="{1748F9A7-6AEF-7296-5429-96F5C1A1E334}"/>
          </ac:picMkLst>
        </pc:picChg>
        <pc:picChg chg="add mod">
          <ac:chgData name="Khrystyna Yatsyna" userId="e6954dd7-6c9e-43c8-bd42-ff8c4ce5393f" providerId="ADAL" clId="{CCA68BF1-21CE-4FDA-B422-BFD854ED1B88}" dt="2023-07-07T09:46:01.668" v="1521" actId="1076"/>
          <ac:picMkLst>
            <pc:docMk/>
            <pc:sldMk cId="4146993515" sldId="1924"/>
            <ac:picMk id="5" creationId="{54CFD449-BB15-90D4-E1D1-66C73E21BB7E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10T12:33:27.559" v="2932" actId="2711"/>
        <pc:sldMkLst>
          <pc:docMk/>
          <pc:sldMk cId="2019178200" sldId="1925"/>
        </pc:sldMkLst>
        <pc:spChg chg="mod">
          <ac:chgData name="Khrystyna Yatsyna" userId="e6954dd7-6c9e-43c8-bd42-ff8c4ce5393f" providerId="ADAL" clId="{CCA68BF1-21CE-4FDA-B422-BFD854ED1B88}" dt="2023-07-10T12:33:27.559" v="2932" actId="2711"/>
          <ac:spMkLst>
            <pc:docMk/>
            <pc:sldMk cId="2019178200" sldId="1925"/>
            <ac:spMk id="3" creationId="{778DF4F2-E184-D926-3EF9-53C0EBC19C4E}"/>
          </ac:spMkLst>
        </pc:spChg>
        <pc:picChg chg="add mod">
          <ac:chgData name="Khrystyna Yatsyna" userId="e6954dd7-6c9e-43c8-bd42-ff8c4ce5393f" providerId="ADAL" clId="{CCA68BF1-21CE-4FDA-B422-BFD854ED1B88}" dt="2023-07-07T09:46:23.523" v="1531" actId="1076"/>
          <ac:picMkLst>
            <pc:docMk/>
            <pc:sldMk cId="2019178200" sldId="1925"/>
            <ac:picMk id="2" creationId="{30B67C0D-B4C7-A087-1382-A48395F85929}"/>
          </ac:picMkLst>
        </pc:picChg>
        <pc:picChg chg="del">
          <ac:chgData name="Khrystyna Yatsyna" userId="e6954dd7-6c9e-43c8-bd42-ff8c4ce5393f" providerId="ADAL" clId="{CCA68BF1-21CE-4FDA-B422-BFD854ED1B88}" dt="2023-07-07T09:46:17.242" v="1527" actId="478"/>
          <ac:picMkLst>
            <pc:docMk/>
            <pc:sldMk cId="2019178200" sldId="1925"/>
            <ac:picMk id="5" creationId="{54CFD449-BB15-90D4-E1D1-66C73E21BB7E}"/>
          </ac:picMkLst>
        </pc:picChg>
      </pc:sldChg>
      <pc:sldChg chg="add del">
        <pc:chgData name="Khrystyna Yatsyna" userId="e6954dd7-6c9e-43c8-bd42-ff8c4ce5393f" providerId="ADAL" clId="{CCA68BF1-21CE-4FDA-B422-BFD854ED1B88}" dt="2023-07-07T09:46:13.993" v="1526"/>
        <pc:sldMkLst>
          <pc:docMk/>
          <pc:sldMk cId="2393168088" sldId="1926"/>
        </pc:sldMkLst>
      </pc:sldChg>
      <pc:sldChg chg="addSp delSp modSp mod">
        <pc:chgData name="Khrystyna Yatsyna" userId="e6954dd7-6c9e-43c8-bd42-ff8c4ce5393f" providerId="ADAL" clId="{CCA68BF1-21CE-4FDA-B422-BFD854ED1B88}" dt="2023-07-10T12:33:36.501" v="2933" actId="2711"/>
        <pc:sldMkLst>
          <pc:docMk/>
          <pc:sldMk cId="3319729552" sldId="1926"/>
        </pc:sldMkLst>
        <pc:spChg chg="mod">
          <ac:chgData name="Khrystyna Yatsyna" userId="e6954dd7-6c9e-43c8-bd42-ff8c4ce5393f" providerId="ADAL" clId="{CCA68BF1-21CE-4FDA-B422-BFD854ED1B88}" dt="2023-07-10T12:33:36.501" v="2933" actId="2711"/>
          <ac:spMkLst>
            <pc:docMk/>
            <pc:sldMk cId="3319729552" sldId="1926"/>
            <ac:spMk id="3" creationId="{778DF4F2-E184-D926-3EF9-53C0EBC19C4E}"/>
          </ac:spMkLst>
        </pc:spChg>
        <pc:picChg chg="del">
          <ac:chgData name="Khrystyna Yatsyna" userId="e6954dd7-6c9e-43c8-bd42-ff8c4ce5393f" providerId="ADAL" clId="{CCA68BF1-21CE-4FDA-B422-BFD854ED1B88}" dt="2023-07-07T09:46:45.924" v="1535" actId="478"/>
          <ac:picMkLst>
            <pc:docMk/>
            <pc:sldMk cId="3319729552" sldId="1926"/>
            <ac:picMk id="2" creationId="{30B67C0D-B4C7-A087-1382-A48395F85929}"/>
          </ac:picMkLst>
        </pc:picChg>
        <pc:picChg chg="add mod">
          <ac:chgData name="Khrystyna Yatsyna" userId="e6954dd7-6c9e-43c8-bd42-ff8c4ce5393f" providerId="ADAL" clId="{CCA68BF1-21CE-4FDA-B422-BFD854ED1B88}" dt="2023-07-07T09:46:52.467" v="1539" actId="1076"/>
          <ac:picMkLst>
            <pc:docMk/>
            <pc:sldMk cId="3319729552" sldId="1926"/>
            <ac:picMk id="5" creationId="{81FB30DB-E95C-5C69-832D-3E831D6195AA}"/>
          </ac:picMkLst>
        </pc:picChg>
      </pc:sldChg>
      <pc:sldChg chg="add del">
        <pc:chgData name="Khrystyna Yatsyna" userId="e6954dd7-6c9e-43c8-bd42-ff8c4ce5393f" providerId="ADAL" clId="{CCA68BF1-21CE-4FDA-B422-BFD854ED1B88}" dt="2023-07-07T09:46:13.710" v="1525"/>
        <pc:sldMkLst>
          <pc:docMk/>
          <pc:sldMk cId="1236296918" sldId="1927"/>
        </pc:sldMkLst>
      </pc:sldChg>
      <pc:sldChg chg="addSp delSp modSp mod ord">
        <pc:chgData name="Khrystyna Yatsyna" userId="e6954dd7-6c9e-43c8-bd42-ff8c4ce5393f" providerId="ADAL" clId="{CCA68BF1-21CE-4FDA-B422-BFD854ED1B88}" dt="2023-07-10T14:26:49.014" v="3015"/>
        <pc:sldMkLst>
          <pc:docMk/>
          <pc:sldMk cId="3431265920" sldId="1927"/>
        </pc:sldMkLst>
        <pc:spChg chg="mod">
          <ac:chgData name="Khrystyna Yatsyna" userId="e6954dd7-6c9e-43c8-bd42-ff8c4ce5393f" providerId="ADAL" clId="{CCA68BF1-21CE-4FDA-B422-BFD854ED1B88}" dt="2023-07-10T12:06:39.134" v="2648" actId="1038"/>
          <ac:spMkLst>
            <pc:docMk/>
            <pc:sldMk cId="3431265920" sldId="1927"/>
            <ac:spMk id="2" creationId="{06F0AB30-B3D1-CC79-2793-C41356797A0F}"/>
          </ac:spMkLst>
        </pc:spChg>
        <pc:spChg chg="del">
          <ac:chgData name="Khrystyna Yatsyna" userId="e6954dd7-6c9e-43c8-bd42-ff8c4ce5393f" providerId="ADAL" clId="{CCA68BF1-21CE-4FDA-B422-BFD854ED1B88}" dt="2023-07-07T09:53:52.787" v="1758" actId="478"/>
          <ac:spMkLst>
            <pc:docMk/>
            <pc:sldMk cId="3431265920" sldId="1927"/>
            <ac:spMk id="3" creationId="{75798EF7-8A39-048F-DCB4-C3F6F06C5487}"/>
          </ac:spMkLst>
        </pc:spChg>
        <pc:spChg chg="mod">
          <ac:chgData name="Khrystyna Yatsyna" userId="e6954dd7-6c9e-43c8-bd42-ff8c4ce5393f" providerId="ADAL" clId="{CCA68BF1-21CE-4FDA-B422-BFD854ED1B88}" dt="2023-07-10T11:20:57.257" v="2126" actId="1076"/>
          <ac:spMkLst>
            <pc:docMk/>
            <pc:sldMk cId="3431265920" sldId="1927"/>
            <ac:spMk id="8" creationId="{D0611951-45A5-7D28-CB5A-5B3C6318EF6A}"/>
          </ac:spMkLst>
        </pc:spChg>
        <pc:spChg chg="mod ord">
          <ac:chgData name="Khrystyna Yatsyna" userId="e6954dd7-6c9e-43c8-bd42-ff8c4ce5393f" providerId="ADAL" clId="{CCA68BF1-21CE-4FDA-B422-BFD854ED1B88}" dt="2023-07-10T12:04:36.930" v="2621" actId="947"/>
          <ac:spMkLst>
            <pc:docMk/>
            <pc:sldMk cId="3431265920" sldId="1927"/>
            <ac:spMk id="27" creationId="{22707941-9915-E8B1-D383-3E075CEE7914}"/>
          </ac:spMkLst>
        </pc:spChg>
        <pc:spChg chg="mod">
          <ac:chgData name="Khrystyna Yatsyna" userId="e6954dd7-6c9e-43c8-bd42-ff8c4ce5393f" providerId="ADAL" clId="{CCA68BF1-21CE-4FDA-B422-BFD854ED1B88}" dt="2023-07-10T12:06:39.134" v="2648" actId="1038"/>
          <ac:spMkLst>
            <pc:docMk/>
            <pc:sldMk cId="3431265920" sldId="1927"/>
            <ac:spMk id="36" creationId="{C407A810-1DD2-3352-CE06-E73DDD98DB9C}"/>
          </ac:spMkLst>
        </pc:spChg>
        <pc:spChg chg="mod">
          <ac:chgData name="Khrystyna Yatsyna" userId="e6954dd7-6c9e-43c8-bd42-ff8c4ce5393f" providerId="ADAL" clId="{CCA68BF1-21CE-4FDA-B422-BFD854ED1B88}" dt="2023-07-10T12:06:39.134" v="2648" actId="1038"/>
          <ac:spMkLst>
            <pc:docMk/>
            <pc:sldMk cId="3431265920" sldId="1927"/>
            <ac:spMk id="37" creationId="{0EEC9BF5-86F1-0EBB-2EB8-F4B6A18220CE}"/>
          </ac:spMkLst>
        </pc:spChg>
        <pc:spChg chg="mod">
          <ac:chgData name="Khrystyna Yatsyna" userId="e6954dd7-6c9e-43c8-bd42-ff8c4ce5393f" providerId="ADAL" clId="{CCA68BF1-21CE-4FDA-B422-BFD854ED1B88}" dt="2023-07-10T12:06:39.134" v="2648" actId="1038"/>
          <ac:spMkLst>
            <pc:docMk/>
            <pc:sldMk cId="3431265920" sldId="1927"/>
            <ac:spMk id="38" creationId="{5A211E79-73F8-CC55-8BD8-75F04CCC3953}"/>
          </ac:spMkLst>
        </pc:spChg>
        <pc:spChg chg="mod">
          <ac:chgData name="Khrystyna Yatsyna" userId="e6954dd7-6c9e-43c8-bd42-ff8c4ce5393f" providerId="ADAL" clId="{CCA68BF1-21CE-4FDA-B422-BFD854ED1B88}" dt="2023-07-10T12:06:39.134" v="2648" actId="1038"/>
          <ac:spMkLst>
            <pc:docMk/>
            <pc:sldMk cId="3431265920" sldId="1927"/>
            <ac:spMk id="39" creationId="{BACC2367-3150-D927-BEBF-610DA3F3EC01}"/>
          </ac:spMkLst>
        </pc:spChg>
        <pc:spChg chg="mod">
          <ac:chgData name="Khrystyna Yatsyna" userId="e6954dd7-6c9e-43c8-bd42-ff8c4ce5393f" providerId="ADAL" clId="{CCA68BF1-21CE-4FDA-B422-BFD854ED1B88}" dt="2023-07-10T12:06:39.134" v="2648" actId="1038"/>
          <ac:spMkLst>
            <pc:docMk/>
            <pc:sldMk cId="3431265920" sldId="1927"/>
            <ac:spMk id="40" creationId="{0E6597AB-2EA0-1A17-F29A-517753E7E6B1}"/>
          </ac:spMkLst>
        </pc:spChg>
        <pc:picChg chg="add del mod ord modCrop">
          <ac:chgData name="Khrystyna Yatsyna" userId="e6954dd7-6c9e-43c8-bd42-ff8c4ce5393f" providerId="ADAL" clId="{CCA68BF1-21CE-4FDA-B422-BFD854ED1B88}" dt="2023-07-10T11:11:09.086" v="1989" actId="478"/>
          <ac:picMkLst>
            <pc:docMk/>
            <pc:sldMk cId="3431265920" sldId="1927"/>
            <ac:picMk id="4" creationId="{E0D99A96-1ADA-9E47-2CB7-947A1DE09AA2}"/>
          </ac:picMkLst>
        </pc:picChg>
        <pc:picChg chg="add mod ord modCrop">
          <ac:chgData name="Khrystyna Yatsyna" userId="e6954dd7-6c9e-43c8-bd42-ff8c4ce5393f" providerId="ADAL" clId="{CCA68BF1-21CE-4FDA-B422-BFD854ED1B88}" dt="2023-07-10T11:11:38.437" v="1995" actId="732"/>
          <ac:picMkLst>
            <pc:docMk/>
            <pc:sldMk cId="3431265920" sldId="1927"/>
            <ac:picMk id="5" creationId="{70F67272-7C18-AB68-25A5-07B52A1509A7}"/>
          </ac:picMkLst>
        </pc:picChg>
        <pc:picChg chg="del">
          <ac:chgData name="Khrystyna Yatsyna" userId="e6954dd7-6c9e-43c8-bd42-ff8c4ce5393f" providerId="ADAL" clId="{CCA68BF1-21CE-4FDA-B422-BFD854ED1B88}" dt="2023-07-10T11:10:14.103" v="1975" actId="478"/>
          <ac:picMkLst>
            <pc:docMk/>
            <pc:sldMk cId="3431265920" sldId="1927"/>
            <ac:picMk id="7" creationId="{BF319233-6F62-EC97-C52D-83C7ABD5D1A8}"/>
          </ac:picMkLst>
        </pc:picChg>
        <pc:picChg chg="add mod">
          <ac:chgData name="Khrystyna Yatsyna" userId="e6954dd7-6c9e-43c8-bd42-ff8c4ce5393f" providerId="ADAL" clId="{CCA68BF1-21CE-4FDA-B422-BFD854ED1B88}" dt="2023-07-10T11:20:33.355" v="2112" actId="1036"/>
          <ac:picMkLst>
            <pc:docMk/>
            <pc:sldMk cId="3431265920" sldId="1927"/>
            <ac:picMk id="9" creationId="{D669D7AB-E877-6BD8-3E84-B31A37A465B3}"/>
          </ac:picMkLst>
        </pc:picChg>
        <pc:picChg chg="add del mod">
          <ac:chgData name="Khrystyna Yatsyna" userId="e6954dd7-6c9e-43c8-bd42-ff8c4ce5393f" providerId="ADAL" clId="{CCA68BF1-21CE-4FDA-B422-BFD854ED1B88}" dt="2023-07-10T11:16:53.408" v="2053" actId="478"/>
          <ac:picMkLst>
            <pc:docMk/>
            <pc:sldMk cId="3431265920" sldId="1927"/>
            <ac:picMk id="11" creationId="{5BB55E85-FA77-F903-710F-7A07392F93F2}"/>
          </ac:picMkLst>
        </pc:picChg>
        <pc:picChg chg="add mod">
          <ac:chgData name="Khrystyna Yatsyna" userId="e6954dd7-6c9e-43c8-bd42-ff8c4ce5393f" providerId="ADAL" clId="{CCA68BF1-21CE-4FDA-B422-BFD854ED1B88}" dt="2023-07-10T11:20:35.497" v="2119" actId="1036"/>
          <ac:picMkLst>
            <pc:docMk/>
            <pc:sldMk cId="3431265920" sldId="1927"/>
            <ac:picMk id="13" creationId="{78732BCA-2C4F-939F-1361-213F7F071BD2}"/>
          </ac:picMkLst>
        </pc:picChg>
        <pc:picChg chg="add mod">
          <ac:chgData name="Khrystyna Yatsyna" userId="e6954dd7-6c9e-43c8-bd42-ff8c4ce5393f" providerId="ADAL" clId="{CCA68BF1-21CE-4FDA-B422-BFD854ED1B88}" dt="2023-07-10T11:20:36.541" v="2122" actId="1036"/>
          <ac:picMkLst>
            <pc:docMk/>
            <pc:sldMk cId="3431265920" sldId="1927"/>
            <ac:picMk id="15" creationId="{2E9B14F0-097B-215D-AD75-999DB12402F5}"/>
          </ac:picMkLst>
        </pc:picChg>
        <pc:picChg chg="add mod">
          <ac:chgData name="Khrystyna Yatsyna" userId="e6954dd7-6c9e-43c8-bd42-ff8c4ce5393f" providerId="ADAL" clId="{CCA68BF1-21CE-4FDA-B422-BFD854ED1B88}" dt="2023-07-10T11:20:28.589" v="2103" actId="465"/>
          <ac:picMkLst>
            <pc:docMk/>
            <pc:sldMk cId="3431265920" sldId="1927"/>
            <ac:picMk id="17" creationId="{A6FBA2F1-498A-78BD-6153-47FF094DAF73}"/>
          </ac:picMkLst>
        </pc:picChg>
        <pc:picChg chg="del mod">
          <ac:chgData name="Khrystyna Yatsyna" userId="e6954dd7-6c9e-43c8-bd42-ff8c4ce5393f" providerId="ADAL" clId="{CCA68BF1-21CE-4FDA-B422-BFD854ED1B88}" dt="2023-07-10T11:13:18.933" v="2024" actId="478"/>
          <ac:picMkLst>
            <pc:docMk/>
            <pc:sldMk cId="3431265920" sldId="1927"/>
            <ac:picMk id="19" creationId="{FB7C6E76-8207-B186-1736-8D0B04DA8EE0}"/>
          </ac:picMkLst>
        </pc:picChg>
        <pc:picChg chg="add del mod">
          <ac:chgData name="Khrystyna Yatsyna" userId="e6954dd7-6c9e-43c8-bd42-ff8c4ce5393f" providerId="ADAL" clId="{CCA68BF1-21CE-4FDA-B422-BFD854ED1B88}" dt="2023-07-10T11:16:29.013" v="2040" actId="478"/>
          <ac:picMkLst>
            <pc:docMk/>
            <pc:sldMk cId="3431265920" sldId="1927"/>
            <ac:picMk id="20" creationId="{A6A7A891-2A82-2A44-FCBD-088A05AD8A55}"/>
          </ac:picMkLst>
        </pc:picChg>
        <pc:picChg chg="del mod">
          <ac:chgData name="Khrystyna Yatsyna" userId="e6954dd7-6c9e-43c8-bd42-ff8c4ce5393f" providerId="ADAL" clId="{CCA68BF1-21CE-4FDA-B422-BFD854ED1B88}" dt="2023-07-10T11:13:18.556" v="2023" actId="478"/>
          <ac:picMkLst>
            <pc:docMk/>
            <pc:sldMk cId="3431265920" sldId="1927"/>
            <ac:picMk id="21" creationId="{06440312-76C4-AE2B-0085-6415DC4186FA}"/>
          </ac:picMkLst>
        </pc:picChg>
        <pc:picChg chg="del mod">
          <ac:chgData name="Khrystyna Yatsyna" userId="e6954dd7-6c9e-43c8-bd42-ff8c4ce5393f" providerId="ADAL" clId="{CCA68BF1-21CE-4FDA-B422-BFD854ED1B88}" dt="2023-07-10T11:13:21.490" v="2028" actId="478"/>
          <ac:picMkLst>
            <pc:docMk/>
            <pc:sldMk cId="3431265920" sldId="1927"/>
            <ac:picMk id="23" creationId="{DEB35AEE-9194-80CB-1325-E561DBE3AE36}"/>
          </ac:picMkLst>
        </pc:picChg>
        <pc:picChg chg="add mod">
          <ac:chgData name="Khrystyna Yatsyna" userId="e6954dd7-6c9e-43c8-bd42-ff8c4ce5393f" providerId="ADAL" clId="{CCA68BF1-21CE-4FDA-B422-BFD854ED1B88}" dt="2023-07-10T11:20:07.585" v="2096" actId="1076"/>
          <ac:picMkLst>
            <pc:docMk/>
            <pc:sldMk cId="3431265920" sldId="1927"/>
            <ac:picMk id="24" creationId="{B784C313-6983-77AD-3444-9A811693198E}"/>
          </ac:picMkLst>
        </pc:picChg>
        <pc:picChg chg="add mod">
          <ac:chgData name="Khrystyna Yatsyna" userId="e6954dd7-6c9e-43c8-bd42-ff8c4ce5393f" providerId="ADAL" clId="{CCA68BF1-21CE-4FDA-B422-BFD854ED1B88}" dt="2023-07-10T11:20:37.272" v="2123" actId="1036"/>
          <ac:picMkLst>
            <pc:docMk/>
            <pc:sldMk cId="3431265920" sldId="1927"/>
            <ac:picMk id="26" creationId="{EFC6CC37-BD7F-4718-3C70-60F824E1494D}"/>
          </ac:picMkLst>
        </pc:picChg>
        <pc:picChg chg="mod">
          <ac:chgData name="Khrystyna Yatsyna" userId="e6954dd7-6c9e-43c8-bd42-ff8c4ce5393f" providerId="ADAL" clId="{CCA68BF1-21CE-4FDA-B422-BFD854ED1B88}" dt="2023-07-10T11:12:03.394" v="2002" actId="1076"/>
          <ac:picMkLst>
            <pc:docMk/>
            <pc:sldMk cId="3431265920" sldId="1927"/>
            <ac:picMk id="28" creationId="{24D2B8EA-0FD7-D5E6-0DDE-47770BE0AA15}"/>
          </ac:picMkLst>
        </pc:picChg>
        <pc:picChg chg="del mod">
          <ac:chgData name="Khrystyna Yatsyna" userId="e6954dd7-6c9e-43c8-bd42-ff8c4ce5393f" providerId="ADAL" clId="{CCA68BF1-21CE-4FDA-B422-BFD854ED1B88}" dt="2023-07-10T11:13:19.873" v="2026" actId="478"/>
          <ac:picMkLst>
            <pc:docMk/>
            <pc:sldMk cId="3431265920" sldId="1927"/>
            <ac:picMk id="31" creationId="{7CFBB949-2077-41D1-653F-B3709E2DD579}"/>
          </ac:picMkLst>
        </pc:picChg>
        <pc:picChg chg="del mod">
          <ac:chgData name="Khrystyna Yatsyna" userId="e6954dd7-6c9e-43c8-bd42-ff8c4ce5393f" providerId="ADAL" clId="{CCA68BF1-21CE-4FDA-B422-BFD854ED1B88}" dt="2023-07-10T11:13:19.359" v="2025" actId="478"/>
          <ac:picMkLst>
            <pc:docMk/>
            <pc:sldMk cId="3431265920" sldId="1927"/>
            <ac:picMk id="33" creationId="{E7C4CA02-E41D-E4C7-6DBB-9A2C21B74830}"/>
          </ac:picMkLst>
        </pc:picChg>
        <pc:picChg chg="mod ord">
          <ac:chgData name="Khrystyna Yatsyna" userId="e6954dd7-6c9e-43c8-bd42-ff8c4ce5393f" providerId="ADAL" clId="{CCA68BF1-21CE-4FDA-B422-BFD854ED1B88}" dt="2023-07-10T11:20:51.257" v="2124" actId="1076"/>
          <ac:picMkLst>
            <pc:docMk/>
            <pc:sldMk cId="3431265920" sldId="1927"/>
            <ac:picMk id="35" creationId="{6116A431-7CBD-97FC-2E47-8AEAEF070A5A}"/>
          </ac:picMkLst>
        </pc:picChg>
        <pc:picChg chg="del mod">
          <ac:chgData name="Khrystyna Yatsyna" userId="e6954dd7-6c9e-43c8-bd42-ff8c4ce5393f" providerId="ADAL" clId="{CCA68BF1-21CE-4FDA-B422-BFD854ED1B88}" dt="2023-07-10T11:13:20.265" v="2027" actId="478"/>
          <ac:picMkLst>
            <pc:docMk/>
            <pc:sldMk cId="3431265920" sldId="1927"/>
            <ac:picMk id="46" creationId="{94E7267F-55EF-48F7-AC10-420AA77352CB}"/>
          </ac:picMkLst>
        </pc:picChg>
        <pc:picChg chg="del">
          <ac:chgData name="Khrystyna Yatsyna" userId="e6954dd7-6c9e-43c8-bd42-ff8c4ce5393f" providerId="ADAL" clId="{CCA68BF1-21CE-4FDA-B422-BFD854ED1B88}" dt="2023-07-07T09:53:51.908" v="1757" actId="478"/>
          <ac:picMkLst>
            <pc:docMk/>
            <pc:sldMk cId="3431265920" sldId="1927"/>
            <ac:picMk id="48" creationId="{6F2A1740-D430-19E8-3429-DF171C058489}"/>
          </ac:picMkLst>
        </pc:picChg>
      </pc:sldChg>
      <pc:sldChg chg="addSp delSp modSp add mod ord delAnim">
        <pc:chgData name="Khrystyna Yatsyna" userId="e6954dd7-6c9e-43c8-bd42-ff8c4ce5393f" providerId="ADAL" clId="{CCA68BF1-21CE-4FDA-B422-BFD854ED1B88}" dt="2023-07-10T11:01:29.494" v="1971" actId="113"/>
        <pc:sldMkLst>
          <pc:docMk/>
          <pc:sldMk cId="1756601685" sldId="1928"/>
        </pc:sldMkLst>
        <pc:spChg chg="mod">
          <ac:chgData name="Khrystyna Yatsyna" userId="e6954dd7-6c9e-43c8-bd42-ff8c4ce5393f" providerId="ADAL" clId="{CCA68BF1-21CE-4FDA-B422-BFD854ED1B88}" dt="2023-07-10T11:01:12.268" v="1967" actId="113"/>
          <ac:spMkLst>
            <pc:docMk/>
            <pc:sldMk cId="1756601685" sldId="1928"/>
            <ac:spMk id="2" creationId="{1DE0432E-D37F-1EF1-91A3-D0AFE8B41B15}"/>
          </ac:spMkLst>
        </pc:spChg>
        <pc:spChg chg="mod">
          <ac:chgData name="Khrystyna Yatsyna" userId="e6954dd7-6c9e-43c8-bd42-ff8c4ce5393f" providerId="ADAL" clId="{CCA68BF1-21CE-4FDA-B422-BFD854ED1B88}" dt="2023-07-10T11:01:15.534" v="1968" actId="113"/>
          <ac:spMkLst>
            <pc:docMk/>
            <pc:sldMk cId="1756601685" sldId="1928"/>
            <ac:spMk id="4" creationId="{3031628D-BFA9-B2B8-B1CE-CBD161DA1A74}"/>
          </ac:spMkLst>
        </pc:spChg>
        <pc:spChg chg="mod">
          <ac:chgData name="Khrystyna Yatsyna" userId="e6954dd7-6c9e-43c8-bd42-ff8c4ce5393f" providerId="ADAL" clId="{CCA68BF1-21CE-4FDA-B422-BFD854ED1B88}" dt="2023-07-10T11:01:25.050" v="1970" actId="113"/>
          <ac:spMkLst>
            <pc:docMk/>
            <pc:sldMk cId="1756601685" sldId="1928"/>
            <ac:spMk id="5" creationId="{53F16F6C-CC75-8B95-9B1C-01E407049E9C}"/>
          </ac:spMkLst>
        </pc:spChg>
        <pc:spChg chg="del">
          <ac:chgData name="Khrystyna Yatsyna" userId="e6954dd7-6c9e-43c8-bd42-ff8c4ce5393f" providerId="ADAL" clId="{CCA68BF1-21CE-4FDA-B422-BFD854ED1B88}" dt="2023-07-10T10:55:38.429" v="1896" actId="478"/>
          <ac:spMkLst>
            <pc:docMk/>
            <pc:sldMk cId="1756601685" sldId="1928"/>
            <ac:spMk id="7" creationId="{2861C64B-0113-CC46-5448-236D62DCBD25}"/>
          </ac:spMkLst>
        </pc:spChg>
        <pc:spChg chg="del">
          <ac:chgData name="Khrystyna Yatsyna" userId="e6954dd7-6c9e-43c8-bd42-ff8c4ce5393f" providerId="ADAL" clId="{CCA68BF1-21CE-4FDA-B422-BFD854ED1B88}" dt="2023-07-10T10:55:42.194" v="1900" actId="478"/>
          <ac:spMkLst>
            <pc:docMk/>
            <pc:sldMk cId="1756601685" sldId="1928"/>
            <ac:spMk id="8" creationId="{0AE23174-8637-2D10-3B88-77DC8C7EADD8}"/>
          </ac:spMkLst>
        </pc:spChg>
        <pc:spChg chg="mod">
          <ac:chgData name="Khrystyna Yatsyna" userId="e6954dd7-6c9e-43c8-bd42-ff8c4ce5393f" providerId="ADAL" clId="{CCA68BF1-21CE-4FDA-B422-BFD854ED1B88}" dt="2023-07-10T11:01:29.494" v="1971" actId="113"/>
          <ac:spMkLst>
            <pc:docMk/>
            <pc:sldMk cId="1756601685" sldId="1928"/>
            <ac:spMk id="9" creationId="{6A898C3B-D8A6-A4A3-0732-00EDB3D904E4}"/>
          </ac:spMkLst>
        </pc:spChg>
        <pc:spChg chg="del">
          <ac:chgData name="Khrystyna Yatsyna" userId="e6954dd7-6c9e-43c8-bd42-ff8c4ce5393f" providerId="ADAL" clId="{CCA68BF1-21CE-4FDA-B422-BFD854ED1B88}" dt="2023-07-10T10:55:44.200" v="1902" actId="478"/>
          <ac:spMkLst>
            <pc:docMk/>
            <pc:sldMk cId="1756601685" sldId="1928"/>
            <ac:spMk id="32" creationId="{67B1977D-887D-A2A9-D09F-2A1AB474988E}"/>
          </ac:spMkLst>
        </pc:spChg>
        <pc:spChg chg="mod">
          <ac:chgData name="Khrystyna Yatsyna" userId="e6954dd7-6c9e-43c8-bd42-ff8c4ce5393f" providerId="ADAL" clId="{CCA68BF1-21CE-4FDA-B422-BFD854ED1B88}" dt="2023-07-10T10:59:18.708" v="1961" actId="1582"/>
          <ac:spMkLst>
            <pc:docMk/>
            <pc:sldMk cId="1756601685" sldId="1928"/>
            <ac:spMk id="34" creationId="{84FE50E8-8A02-0625-A055-A5BA0FBB2E91}"/>
          </ac:spMkLst>
        </pc:spChg>
        <pc:spChg chg="mod">
          <ac:chgData name="Khrystyna Yatsyna" userId="e6954dd7-6c9e-43c8-bd42-ff8c4ce5393f" providerId="ADAL" clId="{CCA68BF1-21CE-4FDA-B422-BFD854ED1B88}" dt="2023-07-10T10:59:18.708" v="1961" actId="1582"/>
          <ac:spMkLst>
            <pc:docMk/>
            <pc:sldMk cId="1756601685" sldId="1928"/>
            <ac:spMk id="37" creationId="{4EEC139C-8C87-4365-8939-8AABF0236442}"/>
          </ac:spMkLst>
        </pc:spChg>
        <pc:spChg chg="mod">
          <ac:chgData name="Khrystyna Yatsyna" userId="e6954dd7-6c9e-43c8-bd42-ff8c4ce5393f" providerId="ADAL" clId="{CCA68BF1-21CE-4FDA-B422-BFD854ED1B88}" dt="2023-07-10T10:59:18.708" v="1961" actId="1582"/>
          <ac:spMkLst>
            <pc:docMk/>
            <pc:sldMk cId="1756601685" sldId="1928"/>
            <ac:spMk id="40" creationId="{E211AFAC-D16F-95A9-95CC-630F7E49073D}"/>
          </ac:spMkLst>
        </pc:spChg>
        <pc:spChg chg="mod">
          <ac:chgData name="Khrystyna Yatsyna" userId="e6954dd7-6c9e-43c8-bd42-ff8c4ce5393f" providerId="ADAL" clId="{CCA68BF1-21CE-4FDA-B422-BFD854ED1B88}" dt="2023-07-10T10:59:18.708" v="1961" actId="1582"/>
          <ac:spMkLst>
            <pc:docMk/>
            <pc:sldMk cId="1756601685" sldId="1928"/>
            <ac:spMk id="43" creationId="{211F6331-2649-0E7D-DC95-28E4EA6CB956}"/>
          </ac:spMkLst>
        </pc:spChg>
        <pc:grpChg chg="del">
          <ac:chgData name="Khrystyna Yatsyna" userId="e6954dd7-6c9e-43c8-bd42-ff8c4ce5393f" providerId="ADAL" clId="{CCA68BF1-21CE-4FDA-B422-BFD854ED1B88}" dt="2023-07-10T10:55:36.937" v="1893" actId="478"/>
          <ac:grpSpMkLst>
            <pc:docMk/>
            <pc:sldMk cId="1756601685" sldId="1928"/>
            <ac:grpSpMk id="23" creationId="{71979D26-76F5-3FDA-F31B-675D94467152}"/>
          </ac:grpSpMkLst>
        </pc:grpChg>
        <pc:grpChg chg="del">
          <ac:chgData name="Khrystyna Yatsyna" userId="e6954dd7-6c9e-43c8-bd42-ff8c4ce5393f" providerId="ADAL" clId="{CCA68BF1-21CE-4FDA-B422-BFD854ED1B88}" dt="2023-07-10T10:55:40.833" v="1898" actId="478"/>
          <ac:grpSpMkLst>
            <pc:docMk/>
            <pc:sldMk cId="1756601685" sldId="1928"/>
            <ac:grpSpMk id="26" creationId="{DDD25ADC-D139-F478-8563-894C4A491E13}"/>
          </ac:grpSpMkLst>
        </pc:grpChg>
        <pc:grpChg chg="del">
          <ac:chgData name="Khrystyna Yatsyna" userId="e6954dd7-6c9e-43c8-bd42-ff8c4ce5393f" providerId="ADAL" clId="{CCA68BF1-21CE-4FDA-B422-BFD854ED1B88}" dt="2023-07-10T10:55:44.942" v="1903" actId="478"/>
          <ac:grpSpMkLst>
            <pc:docMk/>
            <pc:sldMk cId="1756601685" sldId="1928"/>
            <ac:grpSpMk id="29" creationId="{55AA4DB0-F4B5-E180-1C4E-713C89783806}"/>
          </ac:grpSpMkLst>
        </pc:grpChg>
        <pc:grpChg chg="add mod">
          <ac:chgData name="Khrystyna Yatsyna" userId="e6954dd7-6c9e-43c8-bd42-ff8c4ce5393f" providerId="ADAL" clId="{CCA68BF1-21CE-4FDA-B422-BFD854ED1B88}" dt="2023-07-10T10:58:35.732" v="1954" actId="1076"/>
          <ac:grpSpMkLst>
            <pc:docMk/>
            <pc:sldMk cId="1756601685" sldId="1928"/>
            <ac:grpSpMk id="33" creationId="{FE095495-F642-B393-7E39-24A0B48FE2A2}"/>
          </ac:grpSpMkLst>
        </pc:grpChg>
        <pc:grpChg chg="add mod">
          <ac:chgData name="Khrystyna Yatsyna" userId="e6954dd7-6c9e-43c8-bd42-ff8c4ce5393f" providerId="ADAL" clId="{CCA68BF1-21CE-4FDA-B422-BFD854ED1B88}" dt="2023-07-10T10:58:42.453" v="1956" actId="1076"/>
          <ac:grpSpMkLst>
            <pc:docMk/>
            <pc:sldMk cId="1756601685" sldId="1928"/>
            <ac:grpSpMk id="36" creationId="{004358CA-EB30-6F55-6584-AF5120721881}"/>
          </ac:grpSpMkLst>
        </pc:grpChg>
        <pc:grpChg chg="add mod">
          <ac:chgData name="Khrystyna Yatsyna" userId="e6954dd7-6c9e-43c8-bd42-ff8c4ce5393f" providerId="ADAL" clId="{CCA68BF1-21CE-4FDA-B422-BFD854ED1B88}" dt="2023-07-10T10:58:46.710" v="1958" actId="1076"/>
          <ac:grpSpMkLst>
            <pc:docMk/>
            <pc:sldMk cId="1756601685" sldId="1928"/>
            <ac:grpSpMk id="39" creationId="{BC79F691-6CDC-81C1-6ECF-8E1826E8C610}"/>
          </ac:grpSpMkLst>
        </pc:grpChg>
        <pc:grpChg chg="add mod">
          <ac:chgData name="Khrystyna Yatsyna" userId="e6954dd7-6c9e-43c8-bd42-ff8c4ce5393f" providerId="ADAL" clId="{CCA68BF1-21CE-4FDA-B422-BFD854ED1B88}" dt="2023-07-10T10:58:50.742" v="1960" actId="1076"/>
          <ac:grpSpMkLst>
            <pc:docMk/>
            <pc:sldMk cId="1756601685" sldId="1928"/>
            <ac:grpSpMk id="42" creationId="{F0883B9C-E249-876E-F94F-C71B917F10EE}"/>
          </ac:grpSpMkLst>
        </pc:grpChg>
        <pc:graphicFrameChg chg="del">
          <ac:chgData name="Khrystyna Yatsyna" userId="e6954dd7-6c9e-43c8-bd42-ff8c4ce5393f" providerId="ADAL" clId="{CCA68BF1-21CE-4FDA-B422-BFD854ED1B88}" dt="2023-07-10T10:55:38.088" v="1895" actId="478"/>
          <ac:graphicFrameMkLst>
            <pc:docMk/>
            <pc:sldMk cId="1756601685" sldId="1928"/>
            <ac:graphicFrameMk id="6" creationId="{E98A8D11-510E-4A6A-6B83-28495BBE0EB5}"/>
          </ac:graphicFrameMkLst>
        </pc:graphicFrameChg>
        <pc:graphicFrameChg chg="del">
          <ac:chgData name="Khrystyna Yatsyna" userId="e6954dd7-6c9e-43c8-bd42-ff8c4ce5393f" providerId="ADAL" clId="{CCA68BF1-21CE-4FDA-B422-BFD854ED1B88}" dt="2023-07-10T10:55:42.776" v="1901" actId="478"/>
          <ac:graphicFrameMkLst>
            <pc:docMk/>
            <pc:sldMk cId="1756601685" sldId="1928"/>
            <ac:graphicFrameMk id="20" creationId="{83955ED8-E92C-589E-206B-927D160A2ED9}"/>
          </ac:graphicFrameMkLst>
        </pc:graphicFrameChg>
        <pc:picChg chg="del">
          <ac:chgData name="Khrystyna Yatsyna" userId="e6954dd7-6c9e-43c8-bd42-ff8c4ce5393f" providerId="ADAL" clId="{CCA68BF1-21CE-4FDA-B422-BFD854ED1B88}" dt="2023-07-10T10:55:37.469" v="1894" actId="478"/>
          <ac:picMkLst>
            <pc:docMk/>
            <pc:sldMk cId="1756601685" sldId="1928"/>
            <ac:picMk id="3" creationId="{1FAEA73E-4883-986A-409C-4D56C745224C}"/>
          </ac:picMkLst>
        </pc:picChg>
        <pc:picChg chg="add mod">
          <ac:chgData name="Khrystyna Yatsyna" userId="e6954dd7-6c9e-43c8-bd42-ff8c4ce5393f" providerId="ADAL" clId="{CCA68BF1-21CE-4FDA-B422-BFD854ED1B88}" dt="2023-07-10T10:58:20.487" v="1949" actId="1076"/>
          <ac:picMkLst>
            <pc:docMk/>
            <pc:sldMk cId="1756601685" sldId="1928"/>
            <ac:picMk id="11" creationId="{ED307E2D-C45C-A972-1DBB-36925BC9857C}"/>
          </ac:picMkLst>
        </pc:picChg>
        <pc:picChg chg="add mod">
          <ac:chgData name="Khrystyna Yatsyna" userId="e6954dd7-6c9e-43c8-bd42-ff8c4ce5393f" providerId="ADAL" clId="{CCA68BF1-21CE-4FDA-B422-BFD854ED1B88}" dt="2023-07-10T10:58:20.487" v="1949" actId="1076"/>
          <ac:picMkLst>
            <pc:docMk/>
            <pc:sldMk cId="1756601685" sldId="1928"/>
            <ac:picMk id="13" creationId="{8C089D9C-A865-A7D7-F21D-C03EF08B871A}"/>
          </ac:picMkLst>
        </pc:picChg>
        <pc:picChg chg="add del mod">
          <ac:chgData name="Khrystyna Yatsyna" userId="e6954dd7-6c9e-43c8-bd42-ff8c4ce5393f" providerId="ADAL" clId="{CCA68BF1-21CE-4FDA-B422-BFD854ED1B88}" dt="2023-07-10T10:57:37.929" v="1936" actId="478"/>
          <ac:picMkLst>
            <pc:docMk/>
            <pc:sldMk cId="1756601685" sldId="1928"/>
            <ac:picMk id="15" creationId="{F8D26D57-6008-BC2B-4804-A372A728EFFC}"/>
          </ac:picMkLst>
        </pc:picChg>
        <pc:picChg chg="add mod">
          <ac:chgData name="Khrystyna Yatsyna" userId="e6954dd7-6c9e-43c8-bd42-ff8c4ce5393f" providerId="ADAL" clId="{CCA68BF1-21CE-4FDA-B422-BFD854ED1B88}" dt="2023-07-10T10:58:20.487" v="1949" actId="1076"/>
          <ac:picMkLst>
            <pc:docMk/>
            <pc:sldMk cId="1756601685" sldId="1928"/>
            <ac:picMk id="17" creationId="{008843F4-5C1B-FD9F-B533-7AE43A704C93}"/>
          </ac:picMkLst>
        </pc:picChg>
        <pc:picChg chg="add mod">
          <ac:chgData name="Khrystyna Yatsyna" userId="e6954dd7-6c9e-43c8-bd42-ff8c4ce5393f" providerId="ADAL" clId="{CCA68BF1-21CE-4FDA-B422-BFD854ED1B88}" dt="2023-07-10T10:58:20.487" v="1949" actId="1076"/>
          <ac:picMkLst>
            <pc:docMk/>
            <pc:sldMk cId="1756601685" sldId="1928"/>
            <ac:picMk id="19" creationId="{5F60EF4C-C5EE-9114-8DBC-F67548B9D9F4}"/>
          </ac:picMkLst>
        </pc:picChg>
        <pc:cxnChg chg="del">
          <ac:chgData name="Khrystyna Yatsyna" userId="e6954dd7-6c9e-43c8-bd42-ff8c4ce5393f" providerId="ADAL" clId="{CCA68BF1-21CE-4FDA-B422-BFD854ED1B88}" dt="2023-07-10T10:55:40.031" v="1897" actId="478"/>
          <ac:cxnSpMkLst>
            <pc:docMk/>
            <pc:sldMk cId="1756601685" sldId="1928"/>
            <ac:cxnSpMk id="21" creationId="{AEAD3842-5412-B40D-C8CF-3D1BB93AA791}"/>
          </ac:cxnSpMkLst>
        </pc:cxnChg>
        <pc:cxnChg chg="del">
          <ac:chgData name="Khrystyna Yatsyna" userId="e6954dd7-6c9e-43c8-bd42-ff8c4ce5393f" providerId="ADAL" clId="{CCA68BF1-21CE-4FDA-B422-BFD854ED1B88}" dt="2023-07-10T10:55:41.657" v="1899" actId="478"/>
          <ac:cxnSpMkLst>
            <pc:docMk/>
            <pc:sldMk cId="1756601685" sldId="1928"/>
            <ac:cxnSpMk id="22" creationId="{AE9287FA-56C8-DC74-EECE-E0550FF87DC0}"/>
          </ac:cxnSpMkLst>
        </pc:cxnChg>
        <pc:cxnChg chg="mod">
          <ac:chgData name="Khrystyna Yatsyna" userId="e6954dd7-6c9e-43c8-bd42-ff8c4ce5393f" providerId="ADAL" clId="{CCA68BF1-21CE-4FDA-B422-BFD854ED1B88}" dt="2023-07-10T10:55:36.937" v="1893" actId="478"/>
          <ac:cxnSpMkLst>
            <pc:docMk/>
            <pc:sldMk cId="1756601685" sldId="1928"/>
            <ac:cxnSpMk id="25" creationId="{E4EDD7E0-B16D-564F-03AF-05B67BAC403E}"/>
          </ac:cxnSpMkLst>
        </pc:cxnChg>
        <pc:cxnChg chg="mod">
          <ac:chgData name="Khrystyna Yatsyna" userId="e6954dd7-6c9e-43c8-bd42-ff8c4ce5393f" providerId="ADAL" clId="{CCA68BF1-21CE-4FDA-B422-BFD854ED1B88}" dt="2023-07-10T10:55:40.833" v="1898" actId="478"/>
          <ac:cxnSpMkLst>
            <pc:docMk/>
            <pc:sldMk cId="1756601685" sldId="1928"/>
            <ac:cxnSpMk id="28" creationId="{0F77F0DF-1678-C0EC-72A8-AAFE64C4A6C9}"/>
          </ac:cxnSpMkLst>
        </pc:cxnChg>
        <pc:cxnChg chg="mod">
          <ac:chgData name="Khrystyna Yatsyna" userId="e6954dd7-6c9e-43c8-bd42-ff8c4ce5393f" providerId="ADAL" clId="{CCA68BF1-21CE-4FDA-B422-BFD854ED1B88}" dt="2023-07-10T10:55:44.942" v="1903" actId="478"/>
          <ac:cxnSpMkLst>
            <pc:docMk/>
            <pc:sldMk cId="1756601685" sldId="1928"/>
            <ac:cxnSpMk id="31" creationId="{BA097F9C-70E9-AE22-CCC2-D7C5B9D404DE}"/>
          </ac:cxnSpMkLst>
        </pc:cxnChg>
        <pc:cxnChg chg="mod">
          <ac:chgData name="Khrystyna Yatsyna" userId="e6954dd7-6c9e-43c8-bd42-ff8c4ce5393f" providerId="ADAL" clId="{CCA68BF1-21CE-4FDA-B422-BFD854ED1B88}" dt="2023-07-10T10:59:18.708" v="1961" actId="1582"/>
          <ac:cxnSpMkLst>
            <pc:docMk/>
            <pc:sldMk cId="1756601685" sldId="1928"/>
            <ac:cxnSpMk id="35" creationId="{A68EE361-6033-FD38-671C-FA160A50E0ED}"/>
          </ac:cxnSpMkLst>
        </pc:cxnChg>
        <pc:cxnChg chg="mod">
          <ac:chgData name="Khrystyna Yatsyna" userId="e6954dd7-6c9e-43c8-bd42-ff8c4ce5393f" providerId="ADAL" clId="{CCA68BF1-21CE-4FDA-B422-BFD854ED1B88}" dt="2023-07-10T10:59:18.708" v="1961" actId="1582"/>
          <ac:cxnSpMkLst>
            <pc:docMk/>
            <pc:sldMk cId="1756601685" sldId="1928"/>
            <ac:cxnSpMk id="38" creationId="{1395AA7A-5C3F-2922-E845-6DC06B601F39}"/>
          </ac:cxnSpMkLst>
        </pc:cxnChg>
        <pc:cxnChg chg="mod">
          <ac:chgData name="Khrystyna Yatsyna" userId="e6954dd7-6c9e-43c8-bd42-ff8c4ce5393f" providerId="ADAL" clId="{CCA68BF1-21CE-4FDA-B422-BFD854ED1B88}" dt="2023-07-10T10:59:18.708" v="1961" actId="1582"/>
          <ac:cxnSpMkLst>
            <pc:docMk/>
            <pc:sldMk cId="1756601685" sldId="1928"/>
            <ac:cxnSpMk id="41" creationId="{06FC2574-FE26-FF38-0633-A4C27C44B4BC}"/>
          </ac:cxnSpMkLst>
        </pc:cxnChg>
        <pc:cxnChg chg="mod">
          <ac:chgData name="Khrystyna Yatsyna" userId="e6954dd7-6c9e-43c8-bd42-ff8c4ce5393f" providerId="ADAL" clId="{CCA68BF1-21CE-4FDA-B422-BFD854ED1B88}" dt="2023-07-10T10:59:18.708" v="1961" actId="1582"/>
          <ac:cxnSpMkLst>
            <pc:docMk/>
            <pc:sldMk cId="1756601685" sldId="1928"/>
            <ac:cxnSpMk id="44" creationId="{72F3CAFC-C09F-A15A-B9E1-87DA3322CEC9}"/>
          </ac:cxnSpMkLst>
        </pc:cxnChg>
      </pc:sldChg>
      <pc:sldChg chg="addSp delSp modSp add mod ord">
        <pc:chgData name="Khrystyna Yatsyna" userId="e6954dd7-6c9e-43c8-bd42-ff8c4ce5393f" providerId="ADAL" clId="{CCA68BF1-21CE-4FDA-B422-BFD854ED1B88}" dt="2023-07-10T12:33:03.356" v="2930" actId="207"/>
        <pc:sldMkLst>
          <pc:docMk/>
          <pc:sldMk cId="4064467948" sldId="1929"/>
        </pc:sldMkLst>
        <pc:spChg chg="mod">
          <ac:chgData name="Khrystyna Yatsyna" userId="e6954dd7-6c9e-43c8-bd42-ff8c4ce5393f" providerId="ADAL" clId="{CCA68BF1-21CE-4FDA-B422-BFD854ED1B88}" dt="2023-07-10T12:33:03.356" v="2930" actId="207"/>
          <ac:spMkLst>
            <pc:docMk/>
            <pc:sldMk cId="4064467948" sldId="1929"/>
            <ac:spMk id="3" creationId="{778DF4F2-E184-D926-3EF9-53C0EBC19C4E}"/>
          </ac:spMkLst>
        </pc:spChg>
        <pc:spChg chg="add mod">
          <ac:chgData name="Khrystyna Yatsyna" userId="e6954dd7-6c9e-43c8-bd42-ff8c4ce5393f" providerId="ADAL" clId="{CCA68BF1-21CE-4FDA-B422-BFD854ED1B88}" dt="2023-07-10T12:32:49.733" v="2927" actId="2711"/>
          <ac:spMkLst>
            <pc:docMk/>
            <pc:sldMk cId="4064467948" sldId="1929"/>
            <ac:spMk id="4" creationId="{8CD986D6-DFD2-0D58-0F9B-8A429F218233}"/>
          </ac:spMkLst>
        </pc:spChg>
        <pc:spChg chg="add mod">
          <ac:chgData name="Khrystyna Yatsyna" userId="e6954dd7-6c9e-43c8-bd42-ff8c4ce5393f" providerId="ADAL" clId="{CCA68BF1-21CE-4FDA-B422-BFD854ED1B88}" dt="2023-07-10T12:32:49.733" v="2927" actId="2711"/>
          <ac:spMkLst>
            <pc:docMk/>
            <pc:sldMk cId="4064467948" sldId="1929"/>
            <ac:spMk id="6" creationId="{4E91B712-7C26-9887-334C-E07FC2B9D5CD}"/>
          </ac:spMkLst>
        </pc:spChg>
        <pc:spChg chg="add mod">
          <ac:chgData name="Khrystyna Yatsyna" userId="e6954dd7-6c9e-43c8-bd42-ff8c4ce5393f" providerId="ADAL" clId="{CCA68BF1-21CE-4FDA-B422-BFD854ED1B88}" dt="2023-07-10T12:32:44.221" v="2926" actId="2711"/>
          <ac:spMkLst>
            <pc:docMk/>
            <pc:sldMk cId="4064467948" sldId="1929"/>
            <ac:spMk id="7" creationId="{A9CB2E01-582A-136B-5DD5-28A799E25834}"/>
          </ac:spMkLst>
        </pc:spChg>
        <pc:spChg chg="del mod">
          <ac:chgData name="Khrystyna Yatsyna" userId="e6954dd7-6c9e-43c8-bd42-ff8c4ce5393f" providerId="ADAL" clId="{CCA68BF1-21CE-4FDA-B422-BFD854ED1B88}" dt="2023-07-10T11:38:56.178" v="2480" actId="478"/>
          <ac:spMkLst>
            <pc:docMk/>
            <pc:sldMk cId="4064467948" sldId="1929"/>
            <ac:spMk id="15" creationId="{C28C0175-F3FF-751A-CB87-CF9F39327357}"/>
          </ac:spMkLst>
        </pc:spChg>
        <pc:spChg chg="del">
          <ac:chgData name="Khrystyna Yatsyna" userId="e6954dd7-6c9e-43c8-bd42-ff8c4ce5393f" providerId="ADAL" clId="{CCA68BF1-21CE-4FDA-B422-BFD854ED1B88}" dt="2023-07-10T11:31:23.698" v="2385" actId="478"/>
          <ac:spMkLst>
            <pc:docMk/>
            <pc:sldMk cId="4064467948" sldId="1929"/>
            <ac:spMk id="17" creationId="{EF69C130-3495-1DFE-E7FF-E8BFF5F6DD91}"/>
          </ac:spMkLst>
        </pc:spChg>
        <pc:spChg chg="mod">
          <ac:chgData name="Khrystyna Yatsyna" userId="e6954dd7-6c9e-43c8-bd42-ff8c4ce5393f" providerId="ADAL" clId="{CCA68BF1-21CE-4FDA-B422-BFD854ED1B88}" dt="2023-07-10T11:40:10.400" v="2503" actId="1076"/>
          <ac:spMkLst>
            <pc:docMk/>
            <pc:sldMk cId="4064467948" sldId="1929"/>
            <ac:spMk id="21" creationId="{784EC288-7CF9-5E86-9A6E-B05D6A082CC7}"/>
          </ac:spMkLst>
        </pc:spChg>
        <pc:spChg chg="del">
          <ac:chgData name="Khrystyna Yatsyna" userId="e6954dd7-6c9e-43c8-bd42-ff8c4ce5393f" providerId="ADAL" clId="{CCA68BF1-21CE-4FDA-B422-BFD854ED1B88}" dt="2023-07-10T11:31:30.251" v="2392" actId="478"/>
          <ac:spMkLst>
            <pc:docMk/>
            <pc:sldMk cId="4064467948" sldId="1929"/>
            <ac:spMk id="23" creationId="{C56A8BF3-64CA-4C85-4546-C31D2F86320F}"/>
          </ac:spMkLst>
        </pc:spChg>
        <pc:spChg chg="del">
          <ac:chgData name="Khrystyna Yatsyna" userId="e6954dd7-6c9e-43c8-bd42-ff8c4ce5393f" providerId="ADAL" clId="{CCA68BF1-21CE-4FDA-B422-BFD854ED1B88}" dt="2023-07-10T11:31:26.613" v="2389" actId="478"/>
          <ac:spMkLst>
            <pc:docMk/>
            <pc:sldMk cId="4064467948" sldId="1929"/>
            <ac:spMk id="35" creationId="{88DED20B-23A1-9FD6-7DB0-F3723D33DC76}"/>
          </ac:spMkLst>
        </pc:spChg>
        <pc:spChg chg="del">
          <ac:chgData name="Khrystyna Yatsyna" userId="e6954dd7-6c9e-43c8-bd42-ff8c4ce5393f" providerId="ADAL" clId="{CCA68BF1-21CE-4FDA-B422-BFD854ED1B88}" dt="2023-07-10T11:31:28.155" v="2390" actId="478"/>
          <ac:spMkLst>
            <pc:docMk/>
            <pc:sldMk cId="4064467948" sldId="1929"/>
            <ac:spMk id="37" creationId="{548E6EE2-0771-3015-C555-94B208A3CF2B}"/>
          </ac:spMkLst>
        </pc:spChg>
        <pc:grpChg chg="del">
          <ac:chgData name="Khrystyna Yatsyna" userId="e6954dd7-6c9e-43c8-bd42-ff8c4ce5393f" providerId="ADAL" clId="{CCA68BF1-21CE-4FDA-B422-BFD854ED1B88}" dt="2023-07-10T11:31:53.947" v="2396" actId="478"/>
          <ac:grpSpMkLst>
            <pc:docMk/>
            <pc:sldMk cId="4064467948" sldId="1929"/>
            <ac:grpSpMk id="28" creationId="{43F9D435-83E6-3E18-8EE0-1AB3E62901FD}"/>
          </ac:grpSpMkLst>
        </pc:grpChg>
        <pc:grpChg chg="del">
          <ac:chgData name="Khrystyna Yatsyna" userId="e6954dd7-6c9e-43c8-bd42-ff8c4ce5393f" providerId="ADAL" clId="{CCA68BF1-21CE-4FDA-B422-BFD854ED1B88}" dt="2023-07-10T11:31:24.053" v="2386" actId="478"/>
          <ac:grpSpMkLst>
            <pc:docMk/>
            <pc:sldMk cId="4064467948" sldId="1929"/>
            <ac:grpSpMk id="29" creationId="{CC4767C3-2CFC-538B-CD77-98B27473E53D}"/>
          </ac:grpSpMkLst>
        </pc:grpChg>
        <pc:graphicFrameChg chg="del modGraphic">
          <ac:chgData name="Khrystyna Yatsyna" userId="e6954dd7-6c9e-43c8-bd42-ff8c4ce5393f" providerId="ADAL" clId="{CCA68BF1-21CE-4FDA-B422-BFD854ED1B88}" dt="2023-07-10T11:31:26.283" v="2388" actId="478"/>
          <ac:graphicFrameMkLst>
            <pc:docMk/>
            <pc:sldMk cId="4064467948" sldId="1929"/>
            <ac:graphicFrameMk id="2" creationId="{65DA82D6-2100-9829-CAFC-D60FB9645EF9}"/>
          </ac:graphicFrameMkLst>
        </pc:graphicFrameChg>
        <pc:graphicFrameChg chg="mod modGraphic">
          <ac:chgData name="Khrystyna Yatsyna" userId="e6954dd7-6c9e-43c8-bd42-ff8c4ce5393f" providerId="ADAL" clId="{CCA68BF1-21CE-4FDA-B422-BFD854ED1B88}" dt="2023-07-10T12:32:38.672" v="2925" actId="2711"/>
          <ac:graphicFrameMkLst>
            <pc:docMk/>
            <pc:sldMk cId="4064467948" sldId="1929"/>
            <ac:graphicFrameMk id="12" creationId="{5D16BA5D-4B90-C0D4-E117-BD95C5AC1B1D}"/>
          </ac:graphicFrameMkLst>
        </pc:graphicFrameChg>
        <pc:cxnChg chg="del">
          <ac:chgData name="Khrystyna Yatsyna" userId="e6954dd7-6c9e-43c8-bd42-ff8c4ce5393f" providerId="ADAL" clId="{CCA68BF1-21CE-4FDA-B422-BFD854ED1B88}" dt="2023-07-10T11:31:28.658" v="2391" actId="478"/>
          <ac:cxnSpMkLst>
            <pc:docMk/>
            <pc:sldMk cId="4064467948" sldId="1929"/>
            <ac:cxnSpMk id="5" creationId="{14234DE4-E2FF-0D25-8405-ACBDF5E72A5E}"/>
          </ac:cxnSpMkLst>
        </pc:cxnChg>
      </pc:sldChg>
      <pc:sldChg chg="addSp delSp modSp add del mod">
        <pc:chgData name="Khrystyna Yatsyna" userId="e6954dd7-6c9e-43c8-bd42-ff8c4ce5393f" providerId="ADAL" clId="{CCA68BF1-21CE-4FDA-B422-BFD854ED1B88}" dt="2023-07-10T12:27:35.496" v="2880" actId="47"/>
        <pc:sldMkLst>
          <pc:docMk/>
          <pc:sldMk cId="3693361870" sldId="1930"/>
        </pc:sldMkLst>
        <pc:spChg chg="del">
          <ac:chgData name="Khrystyna Yatsyna" userId="e6954dd7-6c9e-43c8-bd42-ff8c4ce5393f" providerId="ADAL" clId="{CCA68BF1-21CE-4FDA-B422-BFD854ED1B88}" dt="2023-07-10T12:13:31.593" v="2810" actId="478"/>
          <ac:spMkLst>
            <pc:docMk/>
            <pc:sldMk cId="3693361870" sldId="1930"/>
            <ac:spMk id="4" creationId="{91BAF82F-281A-7912-D28D-04CEF31F973A}"/>
          </ac:spMkLst>
        </pc:spChg>
        <pc:spChg chg="mod">
          <ac:chgData name="Khrystyna Yatsyna" userId="e6954dd7-6c9e-43c8-bd42-ff8c4ce5393f" providerId="ADAL" clId="{CCA68BF1-21CE-4FDA-B422-BFD854ED1B88}" dt="2023-07-10T12:26:44.503" v="2868" actId="1076"/>
          <ac:spMkLst>
            <pc:docMk/>
            <pc:sldMk cId="3693361870" sldId="1930"/>
            <ac:spMk id="7" creationId="{177A2B71-5935-5AA8-FE4C-A9123B5FF0A6}"/>
          </ac:spMkLst>
        </pc:spChg>
        <pc:spChg chg="mod">
          <ac:chgData name="Khrystyna Yatsyna" userId="e6954dd7-6c9e-43c8-bd42-ff8c4ce5393f" providerId="ADAL" clId="{CCA68BF1-21CE-4FDA-B422-BFD854ED1B88}" dt="2023-07-10T12:26:44.503" v="2868" actId="1076"/>
          <ac:spMkLst>
            <pc:docMk/>
            <pc:sldMk cId="3693361870" sldId="1930"/>
            <ac:spMk id="8" creationId="{6708B5B7-75AF-E844-59B8-7EC25000BE85}"/>
          </ac:spMkLst>
        </pc:spChg>
        <pc:spChg chg="mod">
          <ac:chgData name="Khrystyna Yatsyna" userId="e6954dd7-6c9e-43c8-bd42-ff8c4ce5393f" providerId="ADAL" clId="{CCA68BF1-21CE-4FDA-B422-BFD854ED1B88}" dt="2023-07-10T12:13:37.886" v="2815" actId="1076"/>
          <ac:spMkLst>
            <pc:docMk/>
            <pc:sldMk cId="3693361870" sldId="1930"/>
            <ac:spMk id="10" creationId="{1F100412-A15D-B3A1-EEB4-B9E56D803720}"/>
          </ac:spMkLst>
        </pc:spChg>
        <pc:picChg chg="add mod">
          <ac:chgData name="Khrystyna Yatsyna" userId="e6954dd7-6c9e-43c8-bd42-ff8c4ce5393f" providerId="ADAL" clId="{CCA68BF1-21CE-4FDA-B422-BFD854ED1B88}" dt="2023-07-10T12:26:56.089" v="2871" actId="1076"/>
          <ac:picMkLst>
            <pc:docMk/>
            <pc:sldMk cId="3693361870" sldId="1930"/>
            <ac:picMk id="5" creationId="{84275ED2-1DA6-BADC-A2C3-8739C2484C1A}"/>
          </ac:picMkLst>
        </pc:picChg>
        <pc:picChg chg="del">
          <ac:chgData name="Khrystyna Yatsyna" userId="e6954dd7-6c9e-43c8-bd42-ff8c4ce5393f" providerId="ADAL" clId="{CCA68BF1-21CE-4FDA-B422-BFD854ED1B88}" dt="2023-07-10T12:13:09.569" v="2793" actId="478"/>
          <ac:picMkLst>
            <pc:docMk/>
            <pc:sldMk cId="3693361870" sldId="1930"/>
            <ac:picMk id="6" creationId="{DB3D3733-6DA3-D663-95B8-C4844CFF64AD}"/>
          </ac:picMkLst>
        </pc:picChg>
        <pc:picChg chg="add mod ord">
          <ac:chgData name="Khrystyna Yatsyna" userId="e6954dd7-6c9e-43c8-bd42-ff8c4ce5393f" providerId="ADAL" clId="{CCA68BF1-21CE-4FDA-B422-BFD854ED1B88}" dt="2023-07-10T12:26:56.089" v="2871" actId="1076"/>
          <ac:picMkLst>
            <pc:docMk/>
            <pc:sldMk cId="3693361870" sldId="1930"/>
            <ac:picMk id="9" creationId="{1746DCC5-39EA-56CD-F62C-407406870C1D}"/>
          </ac:picMkLst>
        </pc:picChg>
        <pc:picChg chg="add mod">
          <ac:chgData name="Khrystyna Yatsyna" userId="e6954dd7-6c9e-43c8-bd42-ff8c4ce5393f" providerId="ADAL" clId="{CCA68BF1-21CE-4FDA-B422-BFD854ED1B88}" dt="2023-07-10T12:26:56.089" v="2871" actId="1076"/>
          <ac:picMkLst>
            <pc:docMk/>
            <pc:sldMk cId="3693361870" sldId="1930"/>
            <ac:picMk id="11" creationId="{FC76965D-E842-D733-5B33-9187B9E855C3}"/>
          </ac:picMkLst>
        </pc:picChg>
        <pc:picChg chg="add mod ord">
          <ac:chgData name="Khrystyna Yatsyna" userId="e6954dd7-6c9e-43c8-bd42-ff8c4ce5393f" providerId="ADAL" clId="{CCA68BF1-21CE-4FDA-B422-BFD854ED1B88}" dt="2023-07-10T12:27:00.418" v="2872" actId="1076"/>
          <ac:picMkLst>
            <pc:docMk/>
            <pc:sldMk cId="3693361870" sldId="1930"/>
            <ac:picMk id="12" creationId="{19F60D4B-BD0A-27E3-59D5-12366E7A0B8C}"/>
          </ac:picMkLst>
        </pc:picChg>
      </pc:sldChg>
      <pc:sldChg chg="addSp delSp modSp mod">
        <pc:chgData name="Khrystyna Yatsyna" userId="e6954dd7-6c9e-43c8-bd42-ff8c4ce5393f" providerId="ADAL" clId="{CCA68BF1-21CE-4FDA-B422-BFD854ED1B88}" dt="2023-07-10T12:29:10.516" v="2888" actId="2711"/>
        <pc:sldMkLst>
          <pc:docMk/>
          <pc:sldMk cId="2224280632" sldId="1931"/>
        </pc:sldMkLst>
        <pc:spChg chg="del">
          <ac:chgData name="Khrystyna Yatsyna" userId="e6954dd7-6c9e-43c8-bd42-ff8c4ce5393f" providerId="ADAL" clId="{CCA68BF1-21CE-4FDA-B422-BFD854ED1B88}" dt="2023-07-10T12:27:31.023" v="2879" actId="478"/>
          <ac:spMkLst>
            <pc:docMk/>
            <pc:sldMk cId="2224280632" sldId="1931"/>
            <ac:spMk id="4" creationId="{91BAF82F-281A-7912-D28D-04CEF31F973A}"/>
          </ac:spMkLst>
        </pc:spChg>
        <pc:spChg chg="add del mod">
          <ac:chgData name="Khrystyna Yatsyna" userId="e6954dd7-6c9e-43c8-bd42-ff8c4ce5393f" providerId="ADAL" clId="{CCA68BF1-21CE-4FDA-B422-BFD854ED1B88}" dt="2023-07-10T12:27:23.157" v="2875"/>
          <ac:spMkLst>
            <pc:docMk/>
            <pc:sldMk cId="2224280632" sldId="1931"/>
            <ac:spMk id="5" creationId="{BE5DB6C1-773E-2FD9-BF44-97DD2C5C576A}"/>
          </ac:spMkLst>
        </pc:spChg>
        <pc:spChg chg="del">
          <ac:chgData name="Khrystyna Yatsyna" userId="e6954dd7-6c9e-43c8-bd42-ff8c4ce5393f" providerId="ADAL" clId="{CCA68BF1-21CE-4FDA-B422-BFD854ED1B88}" dt="2023-07-10T12:27:21.791" v="2873" actId="478"/>
          <ac:spMkLst>
            <pc:docMk/>
            <pc:sldMk cId="2224280632" sldId="1931"/>
            <ac:spMk id="7" creationId="{177A2B71-5935-5AA8-FE4C-A9123B5FF0A6}"/>
          </ac:spMkLst>
        </pc:spChg>
        <pc:spChg chg="del">
          <ac:chgData name="Khrystyna Yatsyna" userId="e6954dd7-6c9e-43c8-bd42-ff8c4ce5393f" providerId="ADAL" clId="{CCA68BF1-21CE-4FDA-B422-BFD854ED1B88}" dt="2023-07-10T12:27:21.791" v="2873" actId="478"/>
          <ac:spMkLst>
            <pc:docMk/>
            <pc:sldMk cId="2224280632" sldId="1931"/>
            <ac:spMk id="8" creationId="{6708B5B7-75AF-E844-59B8-7EC25000BE85}"/>
          </ac:spMkLst>
        </pc:spChg>
        <pc:spChg chg="add del mod">
          <ac:chgData name="Khrystyna Yatsyna" userId="e6954dd7-6c9e-43c8-bd42-ff8c4ce5393f" providerId="ADAL" clId="{CCA68BF1-21CE-4FDA-B422-BFD854ED1B88}" dt="2023-07-10T12:27:23.157" v="2875"/>
          <ac:spMkLst>
            <pc:docMk/>
            <pc:sldMk cId="2224280632" sldId="1931"/>
            <ac:spMk id="9" creationId="{CA19758B-C612-6B47-9744-B3A65BAC58DA}"/>
          </ac:spMkLst>
        </pc:spChg>
        <pc:spChg chg="mod">
          <ac:chgData name="Khrystyna Yatsyna" userId="e6954dd7-6c9e-43c8-bd42-ff8c4ce5393f" providerId="ADAL" clId="{CCA68BF1-21CE-4FDA-B422-BFD854ED1B88}" dt="2023-07-10T12:29:10.516" v="2888" actId="2711"/>
          <ac:spMkLst>
            <pc:docMk/>
            <pc:sldMk cId="2224280632" sldId="1931"/>
            <ac:spMk id="10" creationId="{1F100412-A15D-B3A1-EEB4-B9E56D803720}"/>
          </ac:spMkLst>
        </pc:spChg>
        <pc:spChg chg="add mod">
          <ac:chgData name="Khrystyna Yatsyna" userId="e6954dd7-6c9e-43c8-bd42-ff8c4ce5393f" providerId="ADAL" clId="{CCA68BF1-21CE-4FDA-B422-BFD854ED1B88}" dt="2023-07-10T12:27:24.640" v="2877"/>
          <ac:spMkLst>
            <pc:docMk/>
            <pc:sldMk cId="2224280632" sldId="1931"/>
            <ac:spMk id="15" creationId="{326E297E-83C7-8A29-38F3-B9B041AB79A4}"/>
          </ac:spMkLst>
        </pc:spChg>
        <pc:spChg chg="add mod">
          <ac:chgData name="Khrystyna Yatsyna" userId="e6954dd7-6c9e-43c8-bd42-ff8c4ce5393f" providerId="ADAL" clId="{CCA68BF1-21CE-4FDA-B422-BFD854ED1B88}" dt="2023-07-10T12:27:24.640" v="2877"/>
          <ac:spMkLst>
            <pc:docMk/>
            <pc:sldMk cId="2224280632" sldId="1931"/>
            <ac:spMk id="16" creationId="{B245DC8F-F614-8D89-16A5-120EF4D045F7}"/>
          </ac:spMkLst>
        </pc:spChg>
        <pc:picChg chg="del">
          <ac:chgData name="Khrystyna Yatsyna" userId="e6954dd7-6c9e-43c8-bd42-ff8c4ce5393f" providerId="ADAL" clId="{CCA68BF1-21CE-4FDA-B422-BFD854ED1B88}" dt="2023-07-10T12:27:24.127" v="2876" actId="478"/>
          <ac:picMkLst>
            <pc:docMk/>
            <pc:sldMk cId="2224280632" sldId="1931"/>
            <ac:picMk id="6" creationId="{DB3D3733-6DA3-D663-95B8-C4844CFF64AD}"/>
          </ac:picMkLst>
        </pc:picChg>
        <pc:picChg chg="add del mod">
          <ac:chgData name="Khrystyna Yatsyna" userId="e6954dd7-6c9e-43c8-bd42-ff8c4ce5393f" providerId="ADAL" clId="{CCA68BF1-21CE-4FDA-B422-BFD854ED1B88}" dt="2023-07-10T12:27:23.157" v="2875"/>
          <ac:picMkLst>
            <pc:docMk/>
            <pc:sldMk cId="2224280632" sldId="1931"/>
            <ac:picMk id="11" creationId="{4D16E739-C5AA-4CB7-C8D0-73AA81AF5A70}"/>
          </ac:picMkLst>
        </pc:picChg>
        <pc:picChg chg="add del mod">
          <ac:chgData name="Khrystyna Yatsyna" userId="e6954dd7-6c9e-43c8-bd42-ff8c4ce5393f" providerId="ADAL" clId="{CCA68BF1-21CE-4FDA-B422-BFD854ED1B88}" dt="2023-07-10T12:27:23.157" v="2875"/>
          <ac:picMkLst>
            <pc:docMk/>
            <pc:sldMk cId="2224280632" sldId="1931"/>
            <ac:picMk id="12" creationId="{9024DC40-235A-6DAB-D294-7424DC69B4D2}"/>
          </ac:picMkLst>
        </pc:picChg>
        <pc:picChg chg="add del mod">
          <ac:chgData name="Khrystyna Yatsyna" userId="e6954dd7-6c9e-43c8-bd42-ff8c4ce5393f" providerId="ADAL" clId="{CCA68BF1-21CE-4FDA-B422-BFD854ED1B88}" dt="2023-07-10T12:27:23.157" v="2875"/>
          <ac:picMkLst>
            <pc:docMk/>
            <pc:sldMk cId="2224280632" sldId="1931"/>
            <ac:picMk id="13" creationId="{FE995054-890B-378C-5A41-4E7BA7B1ABF6}"/>
          </ac:picMkLst>
        </pc:picChg>
        <pc:picChg chg="add del mod">
          <ac:chgData name="Khrystyna Yatsyna" userId="e6954dd7-6c9e-43c8-bd42-ff8c4ce5393f" providerId="ADAL" clId="{CCA68BF1-21CE-4FDA-B422-BFD854ED1B88}" dt="2023-07-10T12:27:23.157" v="2875"/>
          <ac:picMkLst>
            <pc:docMk/>
            <pc:sldMk cId="2224280632" sldId="1931"/>
            <ac:picMk id="14" creationId="{2E909A6D-F460-B365-903E-4F176FF32E3D}"/>
          </ac:picMkLst>
        </pc:picChg>
        <pc:picChg chg="add mod">
          <ac:chgData name="Khrystyna Yatsyna" userId="e6954dd7-6c9e-43c8-bd42-ff8c4ce5393f" providerId="ADAL" clId="{CCA68BF1-21CE-4FDA-B422-BFD854ED1B88}" dt="2023-07-10T12:27:24.640" v="2877"/>
          <ac:picMkLst>
            <pc:docMk/>
            <pc:sldMk cId="2224280632" sldId="1931"/>
            <ac:picMk id="17" creationId="{AA10ED60-2C27-D6C6-D38E-AD6EA5ACDA52}"/>
          </ac:picMkLst>
        </pc:picChg>
        <pc:picChg chg="add mod">
          <ac:chgData name="Khrystyna Yatsyna" userId="e6954dd7-6c9e-43c8-bd42-ff8c4ce5393f" providerId="ADAL" clId="{CCA68BF1-21CE-4FDA-B422-BFD854ED1B88}" dt="2023-07-10T12:27:24.640" v="2877"/>
          <ac:picMkLst>
            <pc:docMk/>
            <pc:sldMk cId="2224280632" sldId="1931"/>
            <ac:picMk id="18" creationId="{D1A58764-DA70-5A38-821D-9BAA6CA215B7}"/>
          </ac:picMkLst>
        </pc:picChg>
        <pc:picChg chg="add mod">
          <ac:chgData name="Khrystyna Yatsyna" userId="e6954dd7-6c9e-43c8-bd42-ff8c4ce5393f" providerId="ADAL" clId="{CCA68BF1-21CE-4FDA-B422-BFD854ED1B88}" dt="2023-07-10T12:27:24.640" v="2877"/>
          <ac:picMkLst>
            <pc:docMk/>
            <pc:sldMk cId="2224280632" sldId="1931"/>
            <ac:picMk id="19" creationId="{79F9D3E7-BB02-5E20-77B4-27301CDAA7D3}"/>
          </ac:picMkLst>
        </pc:picChg>
        <pc:picChg chg="add mod">
          <ac:chgData name="Khrystyna Yatsyna" userId="e6954dd7-6c9e-43c8-bd42-ff8c4ce5393f" providerId="ADAL" clId="{CCA68BF1-21CE-4FDA-B422-BFD854ED1B88}" dt="2023-07-10T12:27:24.640" v="2877"/>
          <ac:picMkLst>
            <pc:docMk/>
            <pc:sldMk cId="2224280632" sldId="1931"/>
            <ac:picMk id="20" creationId="{F198668D-4F7A-29E1-4C0D-DF98A4CD8674}"/>
          </ac:picMkLst>
        </pc:picChg>
      </pc:sldChg>
      <pc:sldMasterChg chg="delSldLayout">
        <pc:chgData name="Khrystyna Yatsyna" userId="e6954dd7-6c9e-43c8-bd42-ff8c4ce5393f" providerId="ADAL" clId="{CCA68BF1-21CE-4FDA-B422-BFD854ED1B88}" dt="2023-07-10T12:27:35.496" v="2880" actId="47"/>
        <pc:sldMasterMkLst>
          <pc:docMk/>
          <pc:sldMasterMk cId="102677488" sldId="2147483648"/>
        </pc:sldMasterMkLst>
        <pc:sldLayoutChg chg="del">
          <pc:chgData name="Khrystyna Yatsyna" userId="e6954dd7-6c9e-43c8-bd42-ff8c4ce5393f" providerId="ADAL" clId="{CCA68BF1-21CE-4FDA-B422-BFD854ED1B88}" dt="2023-07-06T14:52:18.460" v="1226" actId="47"/>
          <pc:sldLayoutMkLst>
            <pc:docMk/>
            <pc:sldMasterMk cId="102677488" sldId="2147483648"/>
            <pc:sldLayoutMk cId="522486495" sldId="2147483941"/>
          </pc:sldLayoutMkLst>
        </pc:sldLayoutChg>
        <pc:sldLayoutChg chg="del">
          <pc:chgData name="Khrystyna Yatsyna" userId="e6954dd7-6c9e-43c8-bd42-ff8c4ce5393f" providerId="ADAL" clId="{CCA68BF1-21CE-4FDA-B422-BFD854ED1B88}" dt="2023-07-10T12:27:35.496" v="2880" actId="47"/>
          <pc:sldLayoutMkLst>
            <pc:docMk/>
            <pc:sldMasterMk cId="102677488" sldId="2147483648"/>
            <pc:sldLayoutMk cId="1961568098" sldId="2147483941"/>
          </pc:sldLayoutMkLst>
        </pc:sldLayoutChg>
      </pc:sldMasterChg>
    </pc:docChg>
  </pc:docChgLst>
  <pc:docChgLst>
    <pc:chgData name="Gość" userId="S::urn:spo:anon#06f05a027f661ba652d1b4c1d77ce7c91a89db4efad44a702e1f5a4c66863523::" providerId="AD" clId="Web-{4B7F44AD-9FEB-067D-74D9-0A418852DCA2}"/>
    <pc:docChg chg="modSld">
      <pc:chgData name="Gość" userId="S::urn:spo:anon#06f05a027f661ba652d1b4c1d77ce7c91a89db4efad44a702e1f5a4c66863523::" providerId="AD" clId="Web-{4B7F44AD-9FEB-067D-74D9-0A418852DCA2}" dt="2023-07-07T07:13:08.604" v="13" actId="1076"/>
      <pc:docMkLst>
        <pc:docMk/>
      </pc:docMkLst>
      <pc:sldChg chg="modSp">
        <pc:chgData name="Gość" userId="S::urn:spo:anon#06f05a027f661ba652d1b4c1d77ce7c91a89db4efad44a702e1f5a4c66863523::" providerId="AD" clId="Web-{4B7F44AD-9FEB-067D-74D9-0A418852DCA2}" dt="2023-07-07T07:12:45.509" v="7" actId="1076"/>
        <pc:sldMkLst>
          <pc:docMk/>
          <pc:sldMk cId="592145041" sldId="1893"/>
        </pc:sldMkLst>
        <pc:spChg chg="mod">
          <ac:chgData name="Gość" userId="S::urn:spo:anon#06f05a027f661ba652d1b4c1d77ce7c91a89db4efad44a702e1f5a4c66863523::" providerId="AD" clId="Web-{4B7F44AD-9FEB-067D-74D9-0A418852DCA2}" dt="2023-07-07T07:12:41.087" v="6" actId="1076"/>
          <ac:spMkLst>
            <pc:docMk/>
            <pc:sldMk cId="592145041" sldId="1893"/>
            <ac:spMk id="23" creationId="{C56A8BF3-64CA-4C85-4546-C31D2F86320F}"/>
          </ac:spMkLst>
        </pc:spChg>
        <pc:spChg chg="mod">
          <ac:chgData name="Gość" userId="S::urn:spo:anon#06f05a027f661ba652d1b4c1d77ce7c91a89db4efad44a702e1f5a4c66863523::" providerId="AD" clId="Web-{4B7F44AD-9FEB-067D-74D9-0A418852DCA2}" dt="2023-07-07T07:12:45.509" v="7" actId="1076"/>
          <ac:spMkLst>
            <pc:docMk/>
            <pc:sldMk cId="592145041" sldId="1893"/>
            <ac:spMk id="37" creationId="{548E6EE2-0771-3015-C555-94B208A3CF2B}"/>
          </ac:spMkLst>
        </pc:spChg>
      </pc:sldChg>
      <pc:sldChg chg="modSp">
        <pc:chgData name="Gość" userId="S::urn:spo:anon#06f05a027f661ba652d1b4c1d77ce7c91a89db4efad44a702e1f5a4c66863523::" providerId="AD" clId="Web-{4B7F44AD-9FEB-067D-74D9-0A418852DCA2}" dt="2023-07-07T07:13:08.604" v="13" actId="1076"/>
        <pc:sldMkLst>
          <pc:docMk/>
          <pc:sldMk cId="2495497347" sldId="1894"/>
        </pc:sldMkLst>
        <pc:spChg chg="mod">
          <ac:chgData name="Gość" userId="S::urn:spo:anon#06f05a027f661ba652d1b4c1d77ce7c91a89db4efad44a702e1f5a4c66863523::" providerId="AD" clId="Web-{4B7F44AD-9FEB-067D-74D9-0A418852DCA2}" dt="2023-07-07T07:13:04.291" v="12" actId="1076"/>
          <ac:spMkLst>
            <pc:docMk/>
            <pc:sldMk cId="2495497347" sldId="1894"/>
            <ac:spMk id="23" creationId="{C56A8BF3-64CA-4C85-4546-C31D2F86320F}"/>
          </ac:spMkLst>
        </pc:spChg>
        <pc:spChg chg="mod">
          <ac:chgData name="Gość" userId="S::urn:spo:anon#06f05a027f661ba652d1b4c1d77ce7c91a89db4efad44a702e1f5a4c66863523::" providerId="AD" clId="Web-{4B7F44AD-9FEB-067D-74D9-0A418852DCA2}" dt="2023-07-07T07:13:08.604" v="13" actId="1076"/>
          <ac:spMkLst>
            <pc:docMk/>
            <pc:sldMk cId="2495497347" sldId="1894"/>
            <ac:spMk id="37" creationId="{548E6EE2-0771-3015-C555-94B208A3CF2B}"/>
          </ac:spMkLst>
        </pc:spChg>
      </pc:sldChg>
      <pc:sldChg chg="modSp">
        <pc:chgData name="Gość" userId="S::urn:spo:anon#06f05a027f661ba652d1b4c1d77ce7c91a89db4efad44a702e1f5a4c66863523::" providerId="AD" clId="Web-{4B7F44AD-9FEB-067D-74D9-0A418852DCA2}" dt="2023-07-07T07:12:24.118" v="3" actId="1076"/>
        <pc:sldMkLst>
          <pc:docMk/>
          <pc:sldMk cId="974145699" sldId="1895"/>
        </pc:sldMkLst>
        <pc:spChg chg="mod">
          <ac:chgData name="Gość" userId="S::urn:spo:anon#06f05a027f661ba652d1b4c1d77ce7c91a89db4efad44a702e1f5a4c66863523::" providerId="AD" clId="Web-{4B7F44AD-9FEB-067D-74D9-0A418852DCA2}" dt="2023-07-07T07:12:22.274" v="1" actId="1076"/>
          <ac:spMkLst>
            <pc:docMk/>
            <pc:sldMk cId="974145699" sldId="1895"/>
            <ac:spMk id="23" creationId="{C56A8BF3-64CA-4C85-4546-C31D2F86320F}"/>
          </ac:spMkLst>
        </pc:spChg>
        <pc:spChg chg="mod">
          <ac:chgData name="Gość" userId="S::urn:spo:anon#06f05a027f661ba652d1b4c1d77ce7c91a89db4efad44a702e1f5a4c66863523::" providerId="AD" clId="Web-{4B7F44AD-9FEB-067D-74D9-0A418852DCA2}" dt="2023-07-07T07:12:24.118" v="3" actId="1076"/>
          <ac:spMkLst>
            <pc:docMk/>
            <pc:sldMk cId="974145699" sldId="1895"/>
            <ac:spMk id="37" creationId="{548E6EE2-0771-3015-C555-94B208A3CF2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50F6055A-9DA2-46A1-AC65-E792E40B1346}" type="datetimeFigureOut">
              <a:rPr lang="pl-PL" smtClean="0"/>
              <a:t>03.08.2023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54096C1C-B5EF-41A2-824B-8EE3A9A657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40042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D715BB9A-C808-4C98-AD71-B8E5F6FB1528}" type="datetimeFigureOut">
              <a:rPr lang="pl-PL" smtClean="0"/>
              <a:t>03.08.2023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FC7FF555-9CF6-455B-A361-1BD9CCEB5F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8306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>
              <a:solidFill>
                <a:schemeClr val="bg1"/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373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877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489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352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6221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3997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5597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1473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6671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8430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742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5293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9434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4601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4356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35532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5512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3905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1740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172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3459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681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9381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9703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8474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765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7FF555-9CF6-455B-A361-1BD9CCEB5FF1}" type="slidenum">
              <a:rPr kumimoji="0" lang="pl-PL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pl-P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0169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1008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5148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3160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9200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288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701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371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0225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242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536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611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0668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486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A454E-E7C8-457F-9574-C82C3501461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883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tended.tools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0271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 it i 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Obraz 2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8892" y="0"/>
            <a:ext cx="3123108" cy="27082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78FBDD6-1A99-4C3D-A4D7-84D5495F8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221" y="404749"/>
            <a:ext cx="8974253" cy="424732"/>
          </a:xfrm>
          <a:prstGeom prst="rect">
            <a:avLst/>
          </a:prstGeom>
        </p:spPr>
        <p:txBody>
          <a:bodyPr anchor="ctr"/>
          <a:lstStyle>
            <a:lvl1pPr>
              <a:defRPr b="0" i="0">
                <a:latin typeface="Lato" panose="020F0502020204030203" pitchFamily="34" charset="0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22" name="Symbol zastępczy tekstu 13"/>
          <p:cNvSpPr>
            <a:spLocks noGrp="1"/>
          </p:cNvSpPr>
          <p:nvPr>
            <p:ph type="body" sz="quarter" idx="16" hasCustomPrompt="1"/>
          </p:nvPr>
        </p:nvSpPr>
        <p:spPr>
          <a:xfrm>
            <a:off x="338323" y="1686140"/>
            <a:ext cx="1877396" cy="1823100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80000"/>
              </a:lnSpc>
              <a:buNone/>
              <a:defRPr sz="1600" b="0" i="0" baseline="0">
                <a:solidFill>
                  <a:schemeClr val="bg1"/>
                </a:solidFill>
                <a:latin typeface="Lato Light" panose="020F0502020204030203" pitchFamily="34" charset="0"/>
              </a:defRPr>
            </a:lvl1pPr>
          </a:lstStyle>
          <a:p>
            <a:pPr lvl="0"/>
            <a:r>
              <a:rPr lang="pl-PL"/>
              <a:t>Miejsce na opis</a:t>
            </a:r>
          </a:p>
        </p:txBody>
      </p:sp>
      <p:sp>
        <p:nvSpPr>
          <p:cNvPr id="24" name="Symbol zastępczy tekstu 13"/>
          <p:cNvSpPr>
            <a:spLocks noGrp="1"/>
          </p:cNvSpPr>
          <p:nvPr>
            <p:ph type="body" sz="quarter" idx="18" hasCustomPrompt="1"/>
          </p:nvPr>
        </p:nvSpPr>
        <p:spPr>
          <a:xfrm>
            <a:off x="2766512" y="1686140"/>
            <a:ext cx="1877396" cy="1823100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80000"/>
              </a:lnSpc>
              <a:buNone/>
              <a:defRPr sz="1600" b="0" i="0" baseline="0">
                <a:solidFill>
                  <a:schemeClr val="bg1"/>
                </a:solidFill>
                <a:latin typeface="Lato Light" panose="020F0502020204030203" pitchFamily="34" charset="0"/>
              </a:defRPr>
            </a:lvl1pPr>
          </a:lstStyle>
          <a:p>
            <a:pPr lvl="0"/>
            <a:r>
              <a:rPr lang="pl-PL"/>
              <a:t>Miejsce na opis</a:t>
            </a:r>
          </a:p>
        </p:txBody>
      </p:sp>
      <p:sp>
        <p:nvSpPr>
          <p:cNvPr id="25" name="Symbol zastępczy tekstu 13"/>
          <p:cNvSpPr>
            <a:spLocks noGrp="1"/>
          </p:cNvSpPr>
          <p:nvPr>
            <p:ph type="body" sz="quarter" idx="19" hasCustomPrompt="1"/>
          </p:nvPr>
        </p:nvSpPr>
        <p:spPr>
          <a:xfrm>
            <a:off x="7622890" y="1686140"/>
            <a:ext cx="1877396" cy="1823100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80000"/>
              </a:lnSpc>
              <a:buNone/>
              <a:defRPr sz="1600" b="0" i="0" baseline="0">
                <a:solidFill>
                  <a:schemeClr val="bg1"/>
                </a:solidFill>
                <a:latin typeface="Lato Light" panose="020F0502020204030203" pitchFamily="34" charset="0"/>
              </a:defRPr>
            </a:lvl1pPr>
          </a:lstStyle>
          <a:p>
            <a:pPr lvl="0"/>
            <a:r>
              <a:rPr lang="pl-PL"/>
              <a:t>Miejsce na opis</a:t>
            </a:r>
          </a:p>
        </p:txBody>
      </p:sp>
      <p:sp>
        <p:nvSpPr>
          <p:cNvPr id="26" name="Symbol zastępczy tekstu 13"/>
          <p:cNvSpPr>
            <a:spLocks noGrp="1"/>
          </p:cNvSpPr>
          <p:nvPr>
            <p:ph type="body" sz="quarter" idx="20" hasCustomPrompt="1"/>
          </p:nvPr>
        </p:nvSpPr>
        <p:spPr>
          <a:xfrm>
            <a:off x="5194701" y="1686140"/>
            <a:ext cx="1877396" cy="1823100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80000"/>
              </a:lnSpc>
              <a:buNone/>
              <a:defRPr sz="1600" b="0" i="0" baseline="0">
                <a:solidFill>
                  <a:schemeClr val="bg1"/>
                </a:solidFill>
                <a:latin typeface="Lato Light" panose="020F0502020204030203" pitchFamily="34" charset="0"/>
              </a:defRPr>
            </a:lvl1pPr>
          </a:lstStyle>
          <a:p>
            <a:pPr lvl="0"/>
            <a:r>
              <a:rPr lang="pl-PL"/>
              <a:t>Miejsce na opis</a:t>
            </a:r>
          </a:p>
        </p:txBody>
      </p:sp>
      <p:sp>
        <p:nvSpPr>
          <p:cNvPr id="28" name="Symbol zastępczy tekstu 13"/>
          <p:cNvSpPr>
            <a:spLocks noGrp="1"/>
          </p:cNvSpPr>
          <p:nvPr>
            <p:ph type="body" sz="quarter" idx="22" hasCustomPrompt="1"/>
          </p:nvPr>
        </p:nvSpPr>
        <p:spPr>
          <a:xfrm>
            <a:off x="10051079" y="1686140"/>
            <a:ext cx="1877396" cy="1823100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80000"/>
              </a:lnSpc>
              <a:buNone/>
              <a:defRPr sz="1600" b="0" i="0" baseline="0">
                <a:solidFill>
                  <a:schemeClr val="bg1"/>
                </a:solidFill>
                <a:latin typeface="Lato Light" panose="020F0502020204030203" pitchFamily="34" charset="0"/>
              </a:defRPr>
            </a:lvl1pPr>
          </a:lstStyle>
          <a:p>
            <a:pPr lvl="0"/>
            <a:r>
              <a:rPr lang="pl-PL"/>
              <a:t>Miejsce na opis</a:t>
            </a:r>
          </a:p>
        </p:txBody>
      </p:sp>
      <p:sp>
        <p:nvSpPr>
          <p:cNvPr id="8" name="Symbol zastępczy obrazu 7"/>
          <p:cNvSpPr>
            <a:spLocks noGrp="1"/>
          </p:cNvSpPr>
          <p:nvPr>
            <p:ph type="pic" sz="quarter" idx="23"/>
          </p:nvPr>
        </p:nvSpPr>
        <p:spPr>
          <a:xfrm>
            <a:off x="0" y="4013200"/>
            <a:ext cx="12192000" cy="28448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="0" i="0">
                <a:latin typeface="Lato Light" panose="020F0502020204030203" pitchFamily="34" charset="0"/>
              </a:defRPr>
            </a:lvl1pPr>
          </a:lstStyle>
          <a:p>
            <a:endParaRPr lang="pl-PL"/>
          </a:p>
          <a:p>
            <a:endParaRPr lang="pl-PL"/>
          </a:p>
          <a:p>
            <a:endParaRPr lang="pl-PL"/>
          </a:p>
          <a:p>
            <a:r>
              <a:rPr lang="pl-PL"/>
              <a:t>Kliknij ikonę aby dodać zdjęcie</a:t>
            </a:r>
          </a:p>
        </p:txBody>
      </p:sp>
    </p:spTree>
    <p:extLst>
      <p:ext uri="{BB962C8B-B14F-4D97-AF65-F5344CB8AC3E}">
        <p14:creationId xmlns:p14="http://schemas.microsoft.com/office/powerpoint/2010/main" val="59305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7"/>
          <p:cNvSpPr>
            <a:spLocks noGrp="1"/>
          </p:cNvSpPr>
          <p:nvPr>
            <p:ph type="body" sz="quarter" idx="13"/>
          </p:nvPr>
        </p:nvSpPr>
        <p:spPr>
          <a:xfrm>
            <a:off x="263525" y="1270000"/>
            <a:ext cx="11664950" cy="48006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Lato Light" panose="020F0502020204030203" pitchFamily="34" charset="0"/>
              </a:defRPr>
            </a:lvl1pPr>
            <a:lvl2pPr>
              <a:defRPr b="0" i="0">
                <a:latin typeface="Lato Light" panose="020F0502020204030203" pitchFamily="34" charset="0"/>
              </a:defRPr>
            </a:lvl2pPr>
            <a:lvl3pPr>
              <a:defRPr b="0" i="0">
                <a:latin typeface="Lato Light" panose="020F0502020204030203" pitchFamily="34" charset="0"/>
              </a:defRPr>
            </a:lvl3pPr>
            <a:lvl4pPr>
              <a:defRPr b="0" i="0">
                <a:latin typeface="Lato Light" panose="020F0502020204030203" pitchFamily="34" charset="0"/>
              </a:defRPr>
            </a:lvl4pPr>
            <a:lvl5pPr>
              <a:defRPr b="0" i="0">
                <a:latin typeface="Lato Light" panose="020F0502020204030203" pitchFamily="34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324476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5146BFA9-CA28-48CD-01C2-E6901FA2C7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3789" y="81213"/>
            <a:ext cx="2772149" cy="109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69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8E53780-1646-7905-09CB-E490030D10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7437" y="154788"/>
            <a:ext cx="3115739" cy="122594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C85B9BD-C048-F577-FA80-59994FAFAA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87845" y="2905021"/>
            <a:ext cx="6164827" cy="3901102"/>
          </a:xfrm>
          <a:prstGeom prst="rect">
            <a:avLst/>
          </a:prstGeom>
        </p:spPr>
      </p:pic>
      <p:sp>
        <p:nvSpPr>
          <p:cNvPr id="11" name="Symbol zastępczy zawartości 10">
            <a:extLst>
              <a:ext uri="{FF2B5EF4-FFF2-40B4-BE49-F238E27FC236}">
                <a16:creationId xmlns:a16="http://schemas.microsoft.com/office/drawing/2014/main" id="{74BF9DF1-3FAC-A7AD-C49B-53673E9C8DB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768" y="1942299"/>
            <a:ext cx="6565831" cy="665162"/>
          </a:xfrm>
        </p:spPr>
        <p:txBody>
          <a:bodyPr/>
          <a:lstStyle>
            <a:lvl1pPr marL="0" indent="0">
              <a:buNone/>
              <a:defRPr kumimoji="0" lang="pl-PL" sz="4400" b="0" i="0" u="none" strike="noStrike" kern="1200" cap="none" spc="0" normalizeH="0" baseline="0" dirty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lvl="0"/>
            <a:r>
              <a:rPr lang="pl-PL" dirty="0"/>
              <a:t>Tytuł prezentacji</a:t>
            </a:r>
          </a:p>
        </p:txBody>
      </p:sp>
      <p:sp>
        <p:nvSpPr>
          <p:cNvPr id="14" name="Symbol zastępczy zawartości 10">
            <a:extLst>
              <a:ext uri="{FF2B5EF4-FFF2-40B4-BE49-F238E27FC236}">
                <a16:creationId xmlns:a16="http://schemas.microsoft.com/office/drawing/2014/main" id="{371D09DE-21D4-C151-BA18-7731EFAD899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7767" y="2946867"/>
            <a:ext cx="6565831" cy="665162"/>
          </a:xfrm>
        </p:spPr>
        <p:txBody>
          <a:bodyPr>
            <a:normAutofit/>
          </a:bodyPr>
          <a:lstStyle>
            <a:lvl1pPr marL="0" indent="0">
              <a:buNone/>
              <a:defRPr kumimoji="0" lang="pl-PL" sz="32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pl-PL" dirty="0"/>
              <a:t>Podtytuł</a:t>
            </a:r>
          </a:p>
        </p:txBody>
      </p:sp>
      <p:pic>
        <p:nvPicPr>
          <p:cNvPr id="16" name="Obraz 15" descr="Obraz zawierający tekst, Czcionka, logo, Grafika&#10;&#10;Opis wygenerowany automatycznie">
            <a:extLst>
              <a:ext uri="{FF2B5EF4-FFF2-40B4-BE49-F238E27FC236}">
                <a16:creationId xmlns:a16="http://schemas.microsoft.com/office/drawing/2014/main" id="{6C62B7E7-E2D8-2288-E617-D079D3F8BA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34172" y="209159"/>
            <a:ext cx="1661767" cy="110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33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narzędzie Extended Too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C4658BBB-93E4-818D-682A-4D6DDDBAC3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71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Wizytówka Extended Too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0E56F3AD-58F4-B924-96D7-B6CF7E2CBD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21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6C5EBF4-B11C-7E16-B74F-BD10C5527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646" y="-404731"/>
            <a:ext cx="8096958" cy="7422210"/>
          </a:xfrm>
          <a:prstGeom prst="rect">
            <a:avLst/>
          </a:prstGeom>
        </p:spPr>
      </p:pic>
      <p:grpSp>
        <p:nvGrpSpPr>
          <p:cNvPr id="4" name="Grupa 3">
            <a:extLst>
              <a:ext uri="{FF2B5EF4-FFF2-40B4-BE49-F238E27FC236}">
                <a16:creationId xmlns:a16="http://schemas.microsoft.com/office/drawing/2014/main" id="{6FEF97E0-E2D3-9957-BC1A-98FE8ABACB0C}"/>
              </a:ext>
            </a:extLst>
          </p:cNvPr>
          <p:cNvGrpSpPr/>
          <p:nvPr userDrawn="1"/>
        </p:nvGrpSpPr>
        <p:grpSpPr>
          <a:xfrm>
            <a:off x="2149851" y="1259501"/>
            <a:ext cx="2854396" cy="1164470"/>
            <a:chOff x="2149851" y="1259501"/>
            <a:chExt cx="2854396" cy="1164470"/>
          </a:xfrm>
        </p:grpSpPr>
        <p:grpSp>
          <p:nvGrpSpPr>
            <p:cNvPr id="5" name="Grupa 4">
              <a:extLst>
                <a:ext uri="{FF2B5EF4-FFF2-40B4-BE49-F238E27FC236}">
                  <a16:creationId xmlns:a16="http://schemas.microsoft.com/office/drawing/2014/main" id="{6276BA62-3F8B-CC45-DD9E-0A101E71FC11}"/>
                </a:ext>
              </a:extLst>
            </p:cNvPr>
            <p:cNvGrpSpPr/>
            <p:nvPr/>
          </p:nvGrpSpPr>
          <p:grpSpPr>
            <a:xfrm>
              <a:off x="2171003" y="1259501"/>
              <a:ext cx="2833244" cy="542157"/>
              <a:chOff x="2286823" y="2992908"/>
              <a:chExt cx="2833244" cy="542157"/>
            </a:xfrm>
            <a:solidFill>
              <a:schemeClr val="bg1"/>
            </a:solidFill>
          </p:grpSpPr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B0D3B428-6D97-0373-80F4-67DC3DBF1AB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86823" y="3167689"/>
                <a:ext cx="340657" cy="367376"/>
              </a:xfrm>
              <a:custGeom>
                <a:avLst/>
                <a:gdLst>
                  <a:gd name="T0" fmla="*/ 66 w 129"/>
                  <a:gd name="T1" fmla="*/ 139 h 139"/>
                  <a:gd name="T2" fmla="*/ 40 w 129"/>
                  <a:gd name="T3" fmla="*/ 134 h 139"/>
                  <a:gd name="T4" fmla="*/ 19 w 129"/>
                  <a:gd name="T5" fmla="*/ 120 h 139"/>
                  <a:gd name="T6" fmla="*/ 5 w 129"/>
                  <a:gd name="T7" fmla="*/ 100 h 139"/>
                  <a:gd name="T8" fmla="*/ 0 w 129"/>
                  <a:gd name="T9" fmla="*/ 74 h 139"/>
                  <a:gd name="T10" fmla="*/ 5 w 129"/>
                  <a:gd name="T11" fmla="*/ 44 h 139"/>
                  <a:gd name="T12" fmla="*/ 18 w 129"/>
                  <a:gd name="T13" fmla="*/ 21 h 139"/>
                  <a:gd name="T14" fmla="*/ 39 w 129"/>
                  <a:gd name="T15" fmla="*/ 5 h 139"/>
                  <a:gd name="T16" fmla="*/ 66 w 129"/>
                  <a:gd name="T17" fmla="*/ 0 h 139"/>
                  <a:gd name="T18" fmla="*/ 90 w 129"/>
                  <a:gd name="T19" fmla="*/ 4 h 139"/>
                  <a:gd name="T20" fmla="*/ 109 w 129"/>
                  <a:gd name="T21" fmla="*/ 17 h 139"/>
                  <a:gd name="T22" fmla="*/ 121 w 129"/>
                  <a:gd name="T23" fmla="*/ 35 h 139"/>
                  <a:gd name="T24" fmla="*/ 125 w 129"/>
                  <a:gd name="T25" fmla="*/ 56 h 139"/>
                  <a:gd name="T26" fmla="*/ 26 w 129"/>
                  <a:gd name="T27" fmla="*/ 56 h 139"/>
                  <a:gd name="T28" fmla="*/ 29 w 129"/>
                  <a:gd name="T29" fmla="*/ 81 h 139"/>
                  <a:gd name="T30" fmla="*/ 39 w 129"/>
                  <a:gd name="T31" fmla="*/ 101 h 139"/>
                  <a:gd name="T32" fmla="*/ 54 w 129"/>
                  <a:gd name="T33" fmla="*/ 114 h 139"/>
                  <a:gd name="T34" fmla="*/ 73 w 129"/>
                  <a:gd name="T35" fmla="*/ 119 h 139"/>
                  <a:gd name="T36" fmla="*/ 89 w 129"/>
                  <a:gd name="T37" fmla="*/ 116 h 139"/>
                  <a:gd name="T38" fmla="*/ 104 w 129"/>
                  <a:gd name="T39" fmla="*/ 108 h 139"/>
                  <a:gd name="T40" fmla="*/ 115 w 129"/>
                  <a:gd name="T41" fmla="*/ 98 h 139"/>
                  <a:gd name="T42" fmla="*/ 121 w 129"/>
                  <a:gd name="T43" fmla="*/ 86 h 139"/>
                  <a:gd name="T44" fmla="*/ 129 w 129"/>
                  <a:gd name="T45" fmla="*/ 89 h 139"/>
                  <a:gd name="T46" fmla="*/ 120 w 129"/>
                  <a:gd name="T47" fmla="*/ 109 h 139"/>
                  <a:gd name="T48" fmla="*/ 105 w 129"/>
                  <a:gd name="T49" fmla="*/ 124 h 139"/>
                  <a:gd name="T50" fmla="*/ 86 w 129"/>
                  <a:gd name="T51" fmla="*/ 135 h 139"/>
                  <a:gd name="T52" fmla="*/ 66 w 129"/>
                  <a:gd name="T53" fmla="*/ 139 h 139"/>
                  <a:gd name="T54" fmla="*/ 92 w 129"/>
                  <a:gd name="T55" fmla="*/ 45 h 139"/>
                  <a:gd name="T56" fmla="*/ 89 w 129"/>
                  <a:gd name="T57" fmla="*/ 31 h 139"/>
                  <a:gd name="T58" fmla="*/ 82 w 129"/>
                  <a:gd name="T59" fmla="*/ 20 h 139"/>
                  <a:gd name="T60" fmla="*/ 71 w 129"/>
                  <a:gd name="T61" fmla="*/ 12 h 139"/>
                  <a:gd name="T62" fmla="*/ 58 w 129"/>
                  <a:gd name="T63" fmla="*/ 10 h 139"/>
                  <a:gd name="T64" fmla="*/ 46 w 129"/>
                  <a:gd name="T65" fmla="*/ 12 h 139"/>
                  <a:gd name="T66" fmla="*/ 36 w 129"/>
                  <a:gd name="T67" fmla="*/ 20 h 139"/>
                  <a:gd name="T68" fmla="*/ 29 w 129"/>
                  <a:gd name="T69" fmla="*/ 31 h 139"/>
                  <a:gd name="T70" fmla="*/ 26 w 129"/>
                  <a:gd name="T71" fmla="*/ 45 h 139"/>
                  <a:gd name="T72" fmla="*/ 92 w 129"/>
                  <a:gd name="T73" fmla="*/ 4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9" h="139">
                    <a:moveTo>
                      <a:pt x="66" y="139"/>
                    </a:moveTo>
                    <a:cubicBezTo>
                      <a:pt x="57" y="139"/>
                      <a:pt x="48" y="137"/>
                      <a:pt x="40" y="134"/>
                    </a:cubicBezTo>
                    <a:cubicBezTo>
                      <a:pt x="32" y="131"/>
                      <a:pt x="25" y="126"/>
                      <a:pt x="19" y="120"/>
                    </a:cubicBezTo>
                    <a:cubicBezTo>
                      <a:pt x="13" y="114"/>
                      <a:pt x="9" y="107"/>
                      <a:pt x="5" y="100"/>
                    </a:cubicBezTo>
                    <a:cubicBezTo>
                      <a:pt x="2" y="92"/>
                      <a:pt x="0" y="83"/>
                      <a:pt x="0" y="74"/>
                    </a:cubicBezTo>
                    <a:cubicBezTo>
                      <a:pt x="0" y="64"/>
                      <a:pt x="2" y="54"/>
                      <a:pt x="5" y="44"/>
                    </a:cubicBezTo>
                    <a:cubicBezTo>
                      <a:pt x="8" y="35"/>
                      <a:pt x="12" y="27"/>
                      <a:pt x="18" y="21"/>
                    </a:cubicBezTo>
                    <a:cubicBezTo>
                      <a:pt x="24" y="14"/>
                      <a:pt x="31" y="9"/>
                      <a:pt x="39" y="5"/>
                    </a:cubicBezTo>
                    <a:cubicBezTo>
                      <a:pt x="47" y="1"/>
                      <a:pt x="56" y="0"/>
                      <a:pt x="66" y="0"/>
                    </a:cubicBezTo>
                    <a:cubicBezTo>
                      <a:pt x="75" y="0"/>
                      <a:pt x="83" y="1"/>
                      <a:pt x="90" y="4"/>
                    </a:cubicBezTo>
                    <a:cubicBezTo>
                      <a:pt x="97" y="7"/>
                      <a:pt x="104" y="11"/>
                      <a:pt x="109" y="17"/>
                    </a:cubicBezTo>
                    <a:cubicBezTo>
                      <a:pt x="114" y="22"/>
                      <a:pt x="118" y="28"/>
                      <a:pt x="121" y="35"/>
                    </a:cubicBezTo>
                    <a:cubicBezTo>
                      <a:pt x="124" y="41"/>
                      <a:pt x="125" y="49"/>
                      <a:pt x="125" y="56"/>
                    </a:cubicBezTo>
                    <a:cubicBezTo>
                      <a:pt x="26" y="56"/>
                      <a:pt x="26" y="56"/>
                      <a:pt x="26" y="56"/>
                    </a:cubicBezTo>
                    <a:cubicBezTo>
                      <a:pt x="26" y="65"/>
                      <a:pt x="27" y="73"/>
                      <a:pt x="29" y="81"/>
                    </a:cubicBezTo>
                    <a:cubicBezTo>
                      <a:pt x="31" y="89"/>
                      <a:pt x="35" y="95"/>
                      <a:pt x="39" y="101"/>
                    </a:cubicBezTo>
                    <a:cubicBezTo>
                      <a:pt x="43" y="106"/>
                      <a:pt x="48" y="111"/>
                      <a:pt x="54" y="114"/>
                    </a:cubicBezTo>
                    <a:cubicBezTo>
                      <a:pt x="59" y="117"/>
                      <a:pt x="66" y="119"/>
                      <a:pt x="73" y="119"/>
                    </a:cubicBezTo>
                    <a:cubicBezTo>
                      <a:pt x="79" y="119"/>
                      <a:pt x="84" y="118"/>
                      <a:pt x="89" y="116"/>
                    </a:cubicBezTo>
                    <a:cubicBezTo>
                      <a:pt x="95" y="114"/>
                      <a:pt x="100" y="112"/>
                      <a:pt x="104" y="108"/>
                    </a:cubicBezTo>
                    <a:cubicBezTo>
                      <a:pt x="108" y="105"/>
                      <a:pt x="112" y="102"/>
                      <a:pt x="115" y="98"/>
                    </a:cubicBezTo>
                    <a:cubicBezTo>
                      <a:pt x="118" y="94"/>
                      <a:pt x="120" y="90"/>
                      <a:pt x="121" y="86"/>
                    </a:cubicBezTo>
                    <a:cubicBezTo>
                      <a:pt x="129" y="89"/>
                      <a:pt x="129" y="89"/>
                      <a:pt x="129" y="89"/>
                    </a:cubicBezTo>
                    <a:cubicBezTo>
                      <a:pt x="127" y="96"/>
                      <a:pt x="124" y="103"/>
                      <a:pt x="120" y="109"/>
                    </a:cubicBezTo>
                    <a:cubicBezTo>
                      <a:pt x="115" y="115"/>
                      <a:pt x="110" y="120"/>
                      <a:pt x="105" y="124"/>
                    </a:cubicBezTo>
                    <a:cubicBezTo>
                      <a:pt x="99" y="129"/>
                      <a:pt x="93" y="132"/>
                      <a:pt x="86" y="135"/>
                    </a:cubicBezTo>
                    <a:cubicBezTo>
                      <a:pt x="79" y="138"/>
                      <a:pt x="73" y="139"/>
                      <a:pt x="66" y="139"/>
                    </a:cubicBezTo>
                    <a:moveTo>
                      <a:pt x="92" y="45"/>
                    </a:moveTo>
                    <a:cubicBezTo>
                      <a:pt x="92" y="40"/>
                      <a:pt x="91" y="36"/>
                      <a:pt x="89" y="31"/>
                    </a:cubicBezTo>
                    <a:cubicBezTo>
                      <a:pt x="88" y="27"/>
                      <a:pt x="85" y="23"/>
                      <a:pt x="82" y="20"/>
                    </a:cubicBezTo>
                    <a:cubicBezTo>
                      <a:pt x="79" y="17"/>
                      <a:pt x="75" y="14"/>
                      <a:pt x="71" y="12"/>
                    </a:cubicBezTo>
                    <a:cubicBezTo>
                      <a:pt x="67" y="10"/>
                      <a:pt x="62" y="10"/>
                      <a:pt x="58" y="10"/>
                    </a:cubicBezTo>
                    <a:cubicBezTo>
                      <a:pt x="54" y="10"/>
                      <a:pt x="50" y="10"/>
                      <a:pt x="46" y="12"/>
                    </a:cubicBezTo>
                    <a:cubicBezTo>
                      <a:pt x="42" y="14"/>
                      <a:pt x="39" y="17"/>
                      <a:pt x="36" y="20"/>
                    </a:cubicBezTo>
                    <a:cubicBezTo>
                      <a:pt x="33" y="23"/>
                      <a:pt x="31" y="27"/>
                      <a:pt x="29" y="31"/>
                    </a:cubicBezTo>
                    <a:cubicBezTo>
                      <a:pt x="27" y="36"/>
                      <a:pt x="26" y="40"/>
                      <a:pt x="26" y="45"/>
                    </a:cubicBezTo>
                    <a:lnTo>
                      <a:pt x="92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32DC25A4-9686-7F12-CB28-C711D6395C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7500" y="3175482"/>
                <a:ext cx="360696" cy="351790"/>
              </a:xfrm>
              <a:custGeom>
                <a:avLst/>
                <a:gdLst>
                  <a:gd name="T0" fmla="*/ 33 w 324"/>
                  <a:gd name="T1" fmla="*/ 316 h 316"/>
                  <a:gd name="T2" fmla="*/ 0 w 324"/>
                  <a:gd name="T3" fmla="*/ 316 h 316"/>
                  <a:gd name="T4" fmla="*/ 133 w 324"/>
                  <a:gd name="T5" fmla="*/ 155 h 316"/>
                  <a:gd name="T6" fmla="*/ 19 w 324"/>
                  <a:gd name="T7" fmla="*/ 0 h 316"/>
                  <a:gd name="T8" fmla="*/ 95 w 324"/>
                  <a:gd name="T9" fmla="*/ 0 h 316"/>
                  <a:gd name="T10" fmla="*/ 170 w 324"/>
                  <a:gd name="T11" fmla="*/ 105 h 316"/>
                  <a:gd name="T12" fmla="*/ 258 w 324"/>
                  <a:gd name="T13" fmla="*/ 0 h 316"/>
                  <a:gd name="T14" fmla="*/ 294 w 324"/>
                  <a:gd name="T15" fmla="*/ 0 h 316"/>
                  <a:gd name="T16" fmla="*/ 187 w 324"/>
                  <a:gd name="T17" fmla="*/ 128 h 316"/>
                  <a:gd name="T18" fmla="*/ 324 w 324"/>
                  <a:gd name="T19" fmla="*/ 316 h 316"/>
                  <a:gd name="T20" fmla="*/ 249 w 324"/>
                  <a:gd name="T21" fmla="*/ 316 h 316"/>
                  <a:gd name="T22" fmla="*/ 149 w 324"/>
                  <a:gd name="T23" fmla="*/ 176 h 316"/>
                  <a:gd name="T24" fmla="*/ 33 w 324"/>
                  <a:gd name="T25" fmla="*/ 316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4" h="316">
                    <a:moveTo>
                      <a:pt x="33" y="316"/>
                    </a:moveTo>
                    <a:lnTo>
                      <a:pt x="0" y="316"/>
                    </a:lnTo>
                    <a:lnTo>
                      <a:pt x="133" y="155"/>
                    </a:lnTo>
                    <a:lnTo>
                      <a:pt x="19" y="0"/>
                    </a:lnTo>
                    <a:lnTo>
                      <a:pt x="95" y="0"/>
                    </a:lnTo>
                    <a:lnTo>
                      <a:pt x="170" y="105"/>
                    </a:lnTo>
                    <a:lnTo>
                      <a:pt x="258" y="0"/>
                    </a:lnTo>
                    <a:lnTo>
                      <a:pt x="294" y="0"/>
                    </a:lnTo>
                    <a:lnTo>
                      <a:pt x="187" y="128"/>
                    </a:lnTo>
                    <a:lnTo>
                      <a:pt x="324" y="316"/>
                    </a:lnTo>
                    <a:lnTo>
                      <a:pt x="249" y="316"/>
                    </a:lnTo>
                    <a:lnTo>
                      <a:pt x="149" y="176"/>
                    </a:lnTo>
                    <a:lnTo>
                      <a:pt x="33" y="3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A5D20E22-0F10-F988-DF89-5AEC78EE98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0384" y="3054137"/>
                <a:ext cx="225992" cy="480928"/>
              </a:xfrm>
              <a:custGeom>
                <a:avLst/>
                <a:gdLst>
                  <a:gd name="T0" fmla="*/ 86 w 86"/>
                  <a:gd name="T1" fmla="*/ 162 h 182"/>
                  <a:gd name="T2" fmla="*/ 71 w 86"/>
                  <a:gd name="T3" fmla="*/ 177 h 182"/>
                  <a:gd name="T4" fmla="*/ 50 w 86"/>
                  <a:gd name="T5" fmla="*/ 182 h 182"/>
                  <a:gd name="T6" fmla="*/ 38 w 86"/>
                  <a:gd name="T7" fmla="*/ 180 h 182"/>
                  <a:gd name="T8" fmla="*/ 30 w 86"/>
                  <a:gd name="T9" fmla="*/ 173 h 182"/>
                  <a:gd name="T10" fmla="*/ 25 w 86"/>
                  <a:gd name="T11" fmla="*/ 164 h 182"/>
                  <a:gd name="T12" fmla="*/ 23 w 86"/>
                  <a:gd name="T13" fmla="*/ 151 h 182"/>
                  <a:gd name="T14" fmla="*/ 23 w 86"/>
                  <a:gd name="T15" fmla="*/ 57 h 182"/>
                  <a:gd name="T16" fmla="*/ 0 w 86"/>
                  <a:gd name="T17" fmla="*/ 57 h 182"/>
                  <a:gd name="T18" fmla="*/ 0 w 86"/>
                  <a:gd name="T19" fmla="*/ 50 h 182"/>
                  <a:gd name="T20" fmla="*/ 19 w 86"/>
                  <a:gd name="T21" fmla="*/ 46 h 182"/>
                  <a:gd name="T22" fmla="*/ 31 w 86"/>
                  <a:gd name="T23" fmla="*/ 35 h 182"/>
                  <a:gd name="T24" fmla="*/ 38 w 86"/>
                  <a:gd name="T25" fmla="*/ 19 h 182"/>
                  <a:gd name="T26" fmla="*/ 42 w 86"/>
                  <a:gd name="T27" fmla="*/ 0 h 182"/>
                  <a:gd name="T28" fmla="*/ 50 w 86"/>
                  <a:gd name="T29" fmla="*/ 0 h 182"/>
                  <a:gd name="T30" fmla="*/ 50 w 86"/>
                  <a:gd name="T31" fmla="*/ 45 h 182"/>
                  <a:gd name="T32" fmla="*/ 80 w 86"/>
                  <a:gd name="T33" fmla="*/ 45 h 182"/>
                  <a:gd name="T34" fmla="*/ 80 w 86"/>
                  <a:gd name="T35" fmla="*/ 57 h 182"/>
                  <a:gd name="T36" fmla="*/ 50 w 86"/>
                  <a:gd name="T37" fmla="*/ 57 h 182"/>
                  <a:gd name="T38" fmla="*/ 50 w 86"/>
                  <a:gd name="T39" fmla="*/ 151 h 182"/>
                  <a:gd name="T40" fmla="*/ 54 w 86"/>
                  <a:gd name="T41" fmla="*/ 161 h 182"/>
                  <a:gd name="T42" fmla="*/ 64 w 86"/>
                  <a:gd name="T43" fmla="*/ 165 h 182"/>
                  <a:gd name="T44" fmla="*/ 73 w 86"/>
                  <a:gd name="T45" fmla="*/ 163 h 182"/>
                  <a:gd name="T46" fmla="*/ 79 w 86"/>
                  <a:gd name="T47" fmla="*/ 158 h 182"/>
                  <a:gd name="T48" fmla="*/ 86 w 86"/>
                  <a:gd name="T49" fmla="*/ 162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6" h="182">
                    <a:moveTo>
                      <a:pt x="86" y="162"/>
                    </a:moveTo>
                    <a:cubicBezTo>
                      <a:pt x="82" y="168"/>
                      <a:pt x="77" y="173"/>
                      <a:pt x="71" y="177"/>
                    </a:cubicBezTo>
                    <a:cubicBezTo>
                      <a:pt x="65" y="180"/>
                      <a:pt x="58" y="182"/>
                      <a:pt x="50" y="182"/>
                    </a:cubicBezTo>
                    <a:cubicBezTo>
                      <a:pt x="45" y="182"/>
                      <a:pt x="41" y="181"/>
                      <a:pt x="38" y="180"/>
                    </a:cubicBezTo>
                    <a:cubicBezTo>
                      <a:pt x="35" y="178"/>
                      <a:pt x="32" y="176"/>
                      <a:pt x="30" y="173"/>
                    </a:cubicBezTo>
                    <a:cubicBezTo>
                      <a:pt x="28" y="171"/>
                      <a:pt x="26" y="167"/>
                      <a:pt x="25" y="164"/>
                    </a:cubicBezTo>
                    <a:cubicBezTo>
                      <a:pt x="24" y="160"/>
                      <a:pt x="23" y="156"/>
                      <a:pt x="23" y="151"/>
                    </a:cubicBezTo>
                    <a:cubicBezTo>
                      <a:pt x="23" y="57"/>
                      <a:pt x="23" y="57"/>
                      <a:pt x="23" y="5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8" y="50"/>
                      <a:pt x="14" y="49"/>
                      <a:pt x="19" y="46"/>
                    </a:cubicBezTo>
                    <a:cubicBezTo>
                      <a:pt x="23" y="43"/>
                      <a:pt x="27" y="40"/>
                      <a:pt x="31" y="35"/>
                    </a:cubicBezTo>
                    <a:cubicBezTo>
                      <a:pt x="34" y="30"/>
                      <a:pt x="36" y="25"/>
                      <a:pt x="38" y="19"/>
                    </a:cubicBezTo>
                    <a:cubicBezTo>
                      <a:pt x="40" y="13"/>
                      <a:pt x="41" y="6"/>
                      <a:pt x="42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45"/>
                      <a:pt x="50" y="45"/>
                      <a:pt x="50" y="45"/>
                    </a:cubicBezTo>
                    <a:cubicBezTo>
                      <a:pt x="80" y="45"/>
                      <a:pt x="80" y="45"/>
                      <a:pt x="80" y="45"/>
                    </a:cubicBezTo>
                    <a:cubicBezTo>
                      <a:pt x="80" y="57"/>
                      <a:pt x="80" y="57"/>
                      <a:pt x="80" y="57"/>
                    </a:cubicBezTo>
                    <a:cubicBezTo>
                      <a:pt x="50" y="57"/>
                      <a:pt x="50" y="57"/>
                      <a:pt x="50" y="57"/>
                    </a:cubicBezTo>
                    <a:cubicBezTo>
                      <a:pt x="50" y="151"/>
                      <a:pt x="50" y="151"/>
                      <a:pt x="50" y="151"/>
                    </a:cubicBezTo>
                    <a:cubicBezTo>
                      <a:pt x="50" y="155"/>
                      <a:pt x="51" y="158"/>
                      <a:pt x="54" y="161"/>
                    </a:cubicBezTo>
                    <a:cubicBezTo>
                      <a:pt x="57" y="164"/>
                      <a:pt x="60" y="165"/>
                      <a:pt x="64" y="165"/>
                    </a:cubicBezTo>
                    <a:cubicBezTo>
                      <a:pt x="67" y="165"/>
                      <a:pt x="70" y="164"/>
                      <a:pt x="73" y="163"/>
                    </a:cubicBezTo>
                    <a:cubicBezTo>
                      <a:pt x="75" y="162"/>
                      <a:pt x="77" y="160"/>
                      <a:pt x="79" y="158"/>
                    </a:cubicBezTo>
                    <a:lnTo>
                      <a:pt x="86" y="1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936B717D-481F-8728-6EEB-A5ECCF7368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30867" y="3167689"/>
                <a:ext cx="339544" cy="367376"/>
              </a:xfrm>
              <a:custGeom>
                <a:avLst/>
                <a:gdLst>
                  <a:gd name="T0" fmla="*/ 66 w 129"/>
                  <a:gd name="T1" fmla="*/ 139 h 139"/>
                  <a:gd name="T2" fmla="*/ 40 w 129"/>
                  <a:gd name="T3" fmla="*/ 134 h 139"/>
                  <a:gd name="T4" fmla="*/ 20 w 129"/>
                  <a:gd name="T5" fmla="*/ 120 h 139"/>
                  <a:gd name="T6" fmla="*/ 6 w 129"/>
                  <a:gd name="T7" fmla="*/ 100 h 139"/>
                  <a:gd name="T8" fmla="*/ 0 w 129"/>
                  <a:gd name="T9" fmla="*/ 74 h 139"/>
                  <a:gd name="T10" fmla="*/ 5 w 129"/>
                  <a:gd name="T11" fmla="*/ 44 h 139"/>
                  <a:gd name="T12" fmla="*/ 18 w 129"/>
                  <a:gd name="T13" fmla="*/ 21 h 139"/>
                  <a:gd name="T14" fmla="*/ 39 w 129"/>
                  <a:gd name="T15" fmla="*/ 5 h 139"/>
                  <a:gd name="T16" fmla="*/ 66 w 129"/>
                  <a:gd name="T17" fmla="*/ 0 h 139"/>
                  <a:gd name="T18" fmla="*/ 90 w 129"/>
                  <a:gd name="T19" fmla="*/ 4 h 139"/>
                  <a:gd name="T20" fmla="*/ 109 w 129"/>
                  <a:gd name="T21" fmla="*/ 17 h 139"/>
                  <a:gd name="T22" fmla="*/ 121 w 129"/>
                  <a:gd name="T23" fmla="*/ 35 h 139"/>
                  <a:gd name="T24" fmla="*/ 126 w 129"/>
                  <a:gd name="T25" fmla="*/ 56 h 139"/>
                  <a:gd name="T26" fmla="*/ 26 w 129"/>
                  <a:gd name="T27" fmla="*/ 56 h 139"/>
                  <a:gd name="T28" fmla="*/ 29 w 129"/>
                  <a:gd name="T29" fmla="*/ 81 h 139"/>
                  <a:gd name="T30" fmla="*/ 39 w 129"/>
                  <a:gd name="T31" fmla="*/ 101 h 139"/>
                  <a:gd name="T32" fmla="*/ 54 w 129"/>
                  <a:gd name="T33" fmla="*/ 114 h 139"/>
                  <a:gd name="T34" fmla="*/ 73 w 129"/>
                  <a:gd name="T35" fmla="*/ 119 h 139"/>
                  <a:gd name="T36" fmla="*/ 90 w 129"/>
                  <a:gd name="T37" fmla="*/ 116 h 139"/>
                  <a:gd name="T38" fmla="*/ 104 w 129"/>
                  <a:gd name="T39" fmla="*/ 108 h 139"/>
                  <a:gd name="T40" fmla="*/ 115 w 129"/>
                  <a:gd name="T41" fmla="*/ 98 h 139"/>
                  <a:gd name="T42" fmla="*/ 122 w 129"/>
                  <a:gd name="T43" fmla="*/ 86 h 139"/>
                  <a:gd name="T44" fmla="*/ 129 w 129"/>
                  <a:gd name="T45" fmla="*/ 89 h 139"/>
                  <a:gd name="T46" fmla="*/ 120 w 129"/>
                  <a:gd name="T47" fmla="*/ 109 h 139"/>
                  <a:gd name="T48" fmla="*/ 105 w 129"/>
                  <a:gd name="T49" fmla="*/ 124 h 139"/>
                  <a:gd name="T50" fmla="*/ 86 w 129"/>
                  <a:gd name="T51" fmla="*/ 135 h 139"/>
                  <a:gd name="T52" fmla="*/ 66 w 129"/>
                  <a:gd name="T53" fmla="*/ 139 h 139"/>
                  <a:gd name="T54" fmla="*/ 92 w 129"/>
                  <a:gd name="T55" fmla="*/ 45 h 139"/>
                  <a:gd name="T56" fmla="*/ 90 w 129"/>
                  <a:gd name="T57" fmla="*/ 31 h 139"/>
                  <a:gd name="T58" fmla="*/ 82 w 129"/>
                  <a:gd name="T59" fmla="*/ 20 h 139"/>
                  <a:gd name="T60" fmla="*/ 71 w 129"/>
                  <a:gd name="T61" fmla="*/ 12 h 139"/>
                  <a:gd name="T62" fmla="*/ 58 w 129"/>
                  <a:gd name="T63" fmla="*/ 10 h 139"/>
                  <a:gd name="T64" fmla="*/ 46 w 129"/>
                  <a:gd name="T65" fmla="*/ 12 h 139"/>
                  <a:gd name="T66" fmla="*/ 37 w 129"/>
                  <a:gd name="T67" fmla="*/ 20 h 139"/>
                  <a:gd name="T68" fmla="*/ 30 w 129"/>
                  <a:gd name="T69" fmla="*/ 31 h 139"/>
                  <a:gd name="T70" fmla="*/ 26 w 129"/>
                  <a:gd name="T71" fmla="*/ 45 h 139"/>
                  <a:gd name="T72" fmla="*/ 92 w 129"/>
                  <a:gd name="T73" fmla="*/ 4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9" h="139">
                    <a:moveTo>
                      <a:pt x="66" y="139"/>
                    </a:moveTo>
                    <a:cubicBezTo>
                      <a:pt x="57" y="139"/>
                      <a:pt x="48" y="137"/>
                      <a:pt x="40" y="134"/>
                    </a:cubicBezTo>
                    <a:cubicBezTo>
                      <a:pt x="33" y="131"/>
                      <a:pt x="26" y="126"/>
                      <a:pt x="20" y="120"/>
                    </a:cubicBezTo>
                    <a:cubicBezTo>
                      <a:pt x="14" y="114"/>
                      <a:pt x="9" y="107"/>
                      <a:pt x="6" y="100"/>
                    </a:cubicBezTo>
                    <a:cubicBezTo>
                      <a:pt x="2" y="92"/>
                      <a:pt x="0" y="83"/>
                      <a:pt x="0" y="74"/>
                    </a:cubicBezTo>
                    <a:cubicBezTo>
                      <a:pt x="0" y="64"/>
                      <a:pt x="2" y="54"/>
                      <a:pt x="5" y="44"/>
                    </a:cubicBezTo>
                    <a:cubicBezTo>
                      <a:pt x="8" y="35"/>
                      <a:pt x="13" y="27"/>
                      <a:pt x="18" y="21"/>
                    </a:cubicBezTo>
                    <a:cubicBezTo>
                      <a:pt x="24" y="14"/>
                      <a:pt x="31" y="9"/>
                      <a:pt x="39" y="5"/>
                    </a:cubicBezTo>
                    <a:cubicBezTo>
                      <a:pt x="47" y="1"/>
                      <a:pt x="56" y="0"/>
                      <a:pt x="66" y="0"/>
                    </a:cubicBezTo>
                    <a:cubicBezTo>
                      <a:pt x="75" y="0"/>
                      <a:pt x="83" y="1"/>
                      <a:pt x="90" y="4"/>
                    </a:cubicBezTo>
                    <a:cubicBezTo>
                      <a:pt x="98" y="7"/>
                      <a:pt x="104" y="11"/>
                      <a:pt x="109" y="17"/>
                    </a:cubicBezTo>
                    <a:cubicBezTo>
                      <a:pt x="114" y="22"/>
                      <a:pt x="118" y="28"/>
                      <a:pt x="121" y="35"/>
                    </a:cubicBezTo>
                    <a:cubicBezTo>
                      <a:pt x="124" y="41"/>
                      <a:pt x="126" y="49"/>
                      <a:pt x="126" y="56"/>
                    </a:cubicBezTo>
                    <a:cubicBezTo>
                      <a:pt x="26" y="56"/>
                      <a:pt x="26" y="56"/>
                      <a:pt x="26" y="56"/>
                    </a:cubicBezTo>
                    <a:cubicBezTo>
                      <a:pt x="26" y="65"/>
                      <a:pt x="27" y="73"/>
                      <a:pt x="29" y="81"/>
                    </a:cubicBezTo>
                    <a:cubicBezTo>
                      <a:pt x="32" y="89"/>
                      <a:pt x="35" y="95"/>
                      <a:pt x="39" y="101"/>
                    </a:cubicBezTo>
                    <a:cubicBezTo>
                      <a:pt x="43" y="106"/>
                      <a:pt x="48" y="111"/>
                      <a:pt x="54" y="114"/>
                    </a:cubicBezTo>
                    <a:cubicBezTo>
                      <a:pt x="60" y="117"/>
                      <a:pt x="66" y="119"/>
                      <a:pt x="73" y="119"/>
                    </a:cubicBezTo>
                    <a:cubicBezTo>
                      <a:pt x="79" y="119"/>
                      <a:pt x="84" y="118"/>
                      <a:pt x="90" y="116"/>
                    </a:cubicBezTo>
                    <a:cubicBezTo>
                      <a:pt x="95" y="114"/>
                      <a:pt x="100" y="112"/>
                      <a:pt x="104" y="108"/>
                    </a:cubicBezTo>
                    <a:cubicBezTo>
                      <a:pt x="109" y="105"/>
                      <a:pt x="112" y="102"/>
                      <a:pt x="115" y="98"/>
                    </a:cubicBezTo>
                    <a:cubicBezTo>
                      <a:pt x="118" y="94"/>
                      <a:pt x="120" y="90"/>
                      <a:pt x="122" y="86"/>
                    </a:cubicBezTo>
                    <a:cubicBezTo>
                      <a:pt x="129" y="89"/>
                      <a:pt x="129" y="89"/>
                      <a:pt x="129" y="89"/>
                    </a:cubicBezTo>
                    <a:cubicBezTo>
                      <a:pt x="127" y="96"/>
                      <a:pt x="124" y="103"/>
                      <a:pt x="120" y="109"/>
                    </a:cubicBezTo>
                    <a:cubicBezTo>
                      <a:pt x="116" y="115"/>
                      <a:pt x="111" y="120"/>
                      <a:pt x="105" y="124"/>
                    </a:cubicBezTo>
                    <a:cubicBezTo>
                      <a:pt x="99" y="129"/>
                      <a:pt x="93" y="132"/>
                      <a:pt x="86" y="135"/>
                    </a:cubicBezTo>
                    <a:cubicBezTo>
                      <a:pt x="80" y="138"/>
                      <a:pt x="73" y="139"/>
                      <a:pt x="66" y="139"/>
                    </a:cubicBezTo>
                    <a:moveTo>
                      <a:pt x="92" y="45"/>
                    </a:moveTo>
                    <a:cubicBezTo>
                      <a:pt x="92" y="40"/>
                      <a:pt x="92" y="36"/>
                      <a:pt x="90" y="31"/>
                    </a:cubicBezTo>
                    <a:cubicBezTo>
                      <a:pt x="88" y="27"/>
                      <a:pt x="85" y="23"/>
                      <a:pt x="82" y="20"/>
                    </a:cubicBezTo>
                    <a:cubicBezTo>
                      <a:pt x="79" y="17"/>
                      <a:pt x="76" y="14"/>
                      <a:pt x="71" y="12"/>
                    </a:cubicBezTo>
                    <a:cubicBezTo>
                      <a:pt x="67" y="10"/>
                      <a:pt x="63" y="10"/>
                      <a:pt x="58" y="10"/>
                    </a:cubicBezTo>
                    <a:cubicBezTo>
                      <a:pt x="54" y="10"/>
                      <a:pt x="50" y="10"/>
                      <a:pt x="46" y="12"/>
                    </a:cubicBezTo>
                    <a:cubicBezTo>
                      <a:pt x="43" y="14"/>
                      <a:pt x="39" y="17"/>
                      <a:pt x="37" y="20"/>
                    </a:cubicBezTo>
                    <a:cubicBezTo>
                      <a:pt x="34" y="23"/>
                      <a:pt x="31" y="27"/>
                      <a:pt x="30" y="31"/>
                    </a:cubicBezTo>
                    <a:cubicBezTo>
                      <a:pt x="28" y="36"/>
                      <a:pt x="26" y="40"/>
                      <a:pt x="26" y="45"/>
                    </a:cubicBezTo>
                    <a:lnTo>
                      <a:pt x="92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  <p:sp>
            <p:nvSpPr>
              <p:cNvPr id="16" name="Freeform 9">
                <a:extLst>
                  <a:ext uri="{FF2B5EF4-FFF2-40B4-BE49-F238E27FC236}">
                    <a16:creationId xmlns:a16="http://schemas.microsoft.com/office/drawing/2014/main" id="{3436AD29-F1BA-CE85-82E6-CDF779A1C5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6093" y="3167689"/>
                <a:ext cx="295014" cy="359583"/>
              </a:xfrm>
              <a:custGeom>
                <a:avLst/>
                <a:gdLst>
                  <a:gd name="T0" fmla="*/ 0 w 112"/>
                  <a:gd name="T1" fmla="*/ 2 h 136"/>
                  <a:gd name="T2" fmla="*/ 27 w 112"/>
                  <a:gd name="T3" fmla="*/ 2 h 136"/>
                  <a:gd name="T4" fmla="*/ 27 w 112"/>
                  <a:gd name="T5" fmla="*/ 27 h 136"/>
                  <a:gd name="T6" fmla="*/ 52 w 112"/>
                  <a:gd name="T7" fmla="*/ 6 h 136"/>
                  <a:gd name="T8" fmla="*/ 78 w 112"/>
                  <a:gd name="T9" fmla="*/ 0 h 136"/>
                  <a:gd name="T10" fmla="*/ 92 w 112"/>
                  <a:gd name="T11" fmla="*/ 3 h 136"/>
                  <a:gd name="T12" fmla="*/ 102 w 112"/>
                  <a:gd name="T13" fmla="*/ 12 h 136"/>
                  <a:gd name="T14" fmla="*/ 109 w 112"/>
                  <a:gd name="T15" fmla="*/ 24 h 136"/>
                  <a:gd name="T16" fmla="*/ 112 w 112"/>
                  <a:gd name="T17" fmla="*/ 40 h 136"/>
                  <a:gd name="T18" fmla="*/ 112 w 112"/>
                  <a:gd name="T19" fmla="*/ 136 h 136"/>
                  <a:gd name="T20" fmla="*/ 85 w 112"/>
                  <a:gd name="T21" fmla="*/ 136 h 136"/>
                  <a:gd name="T22" fmla="*/ 85 w 112"/>
                  <a:gd name="T23" fmla="*/ 45 h 136"/>
                  <a:gd name="T24" fmla="*/ 80 w 112"/>
                  <a:gd name="T25" fmla="*/ 24 h 136"/>
                  <a:gd name="T26" fmla="*/ 64 w 112"/>
                  <a:gd name="T27" fmla="*/ 18 h 136"/>
                  <a:gd name="T28" fmla="*/ 55 w 112"/>
                  <a:gd name="T29" fmla="*/ 19 h 136"/>
                  <a:gd name="T30" fmla="*/ 46 w 112"/>
                  <a:gd name="T31" fmla="*/ 23 h 136"/>
                  <a:gd name="T32" fmla="*/ 36 w 112"/>
                  <a:gd name="T33" fmla="*/ 29 h 136"/>
                  <a:gd name="T34" fmla="*/ 27 w 112"/>
                  <a:gd name="T35" fmla="*/ 37 h 136"/>
                  <a:gd name="T36" fmla="*/ 27 w 112"/>
                  <a:gd name="T37" fmla="*/ 136 h 136"/>
                  <a:gd name="T38" fmla="*/ 0 w 112"/>
                  <a:gd name="T39" fmla="*/ 136 h 136"/>
                  <a:gd name="T40" fmla="*/ 0 w 112"/>
                  <a:gd name="T41" fmla="*/ 2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2" h="136">
                    <a:moveTo>
                      <a:pt x="0" y="2"/>
                    </a:moveTo>
                    <a:cubicBezTo>
                      <a:pt x="27" y="2"/>
                      <a:pt x="27" y="2"/>
                      <a:pt x="27" y="2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35" y="18"/>
                      <a:pt x="43" y="11"/>
                      <a:pt x="52" y="6"/>
                    </a:cubicBezTo>
                    <a:cubicBezTo>
                      <a:pt x="60" y="2"/>
                      <a:pt x="69" y="0"/>
                      <a:pt x="78" y="0"/>
                    </a:cubicBezTo>
                    <a:cubicBezTo>
                      <a:pt x="83" y="0"/>
                      <a:pt x="87" y="1"/>
                      <a:pt x="92" y="3"/>
                    </a:cubicBezTo>
                    <a:cubicBezTo>
                      <a:pt x="96" y="5"/>
                      <a:pt x="99" y="8"/>
                      <a:pt x="102" y="12"/>
                    </a:cubicBezTo>
                    <a:cubicBezTo>
                      <a:pt x="105" y="15"/>
                      <a:pt x="108" y="19"/>
                      <a:pt x="109" y="24"/>
                    </a:cubicBezTo>
                    <a:cubicBezTo>
                      <a:pt x="111" y="29"/>
                      <a:pt x="112" y="35"/>
                      <a:pt x="112" y="40"/>
                    </a:cubicBezTo>
                    <a:cubicBezTo>
                      <a:pt x="112" y="136"/>
                      <a:pt x="112" y="136"/>
                      <a:pt x="112" y="136"/>
                    </a:cubicBezTo>
                    <a:cubicBezTo>
                      <a:pt x="85" y="136"/>
                      <a:pt x="85" y="136"/>
                      <a:pt x="85" y="136"/>
                    </a:cubicBezTo>
                    <a:cubicBezTo>
                      <a:pt x="85" y="45"/>
                      <a:pt x="85" y="45"/>
                      <a:pt x="85" y="45"/>
                    </a:cubicBezTo>
                    <a:cubicBezTo>
                      <a:pt x="85" y="36"/>
                      <a:pt x="83" y="29"/>
                      <a:pt x="80" y="24"/>
                    </a:cubicBezTo>
                    <a:cubicBezTo>
                      <a:pt x="76" y="20"/>
                      <a:pt x="70" y="18"/>
                      <a:pt x="64" y="18"/>
                    </a:cubicBezTo>
                    <a:cubicBezTo>
                      <a:pt x="61" y="18"/>
                      <a:pt x="58" y="18"/>
                      <a:pt x="55" y="19"/>
                    </a:cubicBezTo>
                    <a:cubicBezTo>
                      <a:pt x="52" y="20"/>
                      <a:pt x="49" y="21"/>
                      <a:pt x="46" y="23"/>
                    </a:cubicBezTo>
                    <a:cubicBezTo>
                      <a:pt x="42" y="25"/>
                      <a:pt x="39" y="27"/>
                      <a:pt x="36" y="29"/>
                    </a:cubicBezTo>
                    <a:cubicBezTo>
                      <a:pt x="33" y="31"/>
                      <a:pt x="30" y="34"/>
                      <a:pt x="27" y="37"/>
                    </a:cubicBezTo>
                    <a:cubicBezTo>
                      <a:pt x="27" y="136"/>
                      <a:pt x="27" y="136"/>
                      <a:pt x="27" y="136"/>
                    </a:cubicBezTo>
                    <a:cubicBezTo>
                      <a:pt x="0" y="136"/>
                      <a:pt x="0" y="136"/>
                      <a:pt x="0" y="136"/>
                    </a:cubicBez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id="{012DF050-BAA0-B18C-86F9-C6540EEB2C6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4562" y="2992908"/>
                <a:ext cx="337317" cy="542157"/>
              </a:xfrm>
              <a:custGeom>
                <a:avLst/>
                <a:gdLst>
                  <a:gd name="T0" fmla="*/ 101 w 128"/>
                  <a:gd name="T1" fmla="*/ 189 h 205"/>
                  <a:gd name="T2" fmla="*/ 91 w 128"/>
                  <a:gd name="T3" fmla="*/ 196 h 205"/>
                  <a:gd name="T4" fmla="*/ 80 w 128"/>
                  <a:gd name="T5" fmla="*/ 201 h 205"/>
                  <a:gd name="T6" fmla="*/ 68 w 128"/>
                  <a:gd name="T7" fmla="*/ 204 h 205"/>
                  <a:gd name="T8" fmla="*/ 57 w 128"/>
                  <a:gd name="T9" fmla="*/ 205 h 205"/>
                  <a:gd name="T10" fmla="*/ 35 w 128"/>
                  <a:gd name="T11" fmla="*/ 200 h 205"/>
                  <a:gd name="T12" fmla="*/ 17 w 128"/>
                  <a:gd name="T13" fmla="*/ 185 h 205"/>
                  <a:gd name="T14" fmla="*/ 5 w 128"/>
                  <a:gd name="T15" fmla="*/ 163 h 205"/>
                  <a:gd name="T16" fmla="*/ 0 w 128"/>
                  <a:gd name="T17" fmla="*/ 137 h 205"/>
                  <a:gd name="T18" fmla="*/ 6 w 128"/>
                  <a:gd name="T19" fmla="*/ 110 h 205"/>
                  <a:gd name="T20" fmla="*/ 21 w 128"/>
                  <a:gd name="T21" fmla="*/ 88 h 205"/>
                  <a:gd name="T22" fmla="*/ 43 w 128"/>
                  <a:gd name="T23" fmla="*/ 72 h 205"/>
                  <a:gd name="T24" fmla="*/ 71 w 128"/>
                  <a:gd name="T25" fmla="*/ 66 h 205"/>
                  <a:gd name="T26" fmla="*/ 88 w 128"/>
                  <a:gd name="T27" fmla="*/ 69 h 205"/>
                  <a:gd name="T28" fmla="*/ 101 w 128"/>
                  <a:gd name="T29" fmla="*/ 78 h 205"/>
                  <a:gd name="T30" fmla="*/ 101 w 128"/>
                  <a:gd name="T31" fmla="*/ 7 h 205"/>
                  <a:gd name="T32" fmla="*/ 120 w 128"/>
                  <a:gd name="T33" fmla="*/ 0 h 205"/>
                  <a:gd name="T34" fmla="*/ 128 w 128"/>
                  <a:gd name="T35" fmla="*/ 0 h 205"/>
                  <a:gd name="T36" fmla="*/ 128 w 128"/>
                  <a:gd name="T37" fmla="*/ 205 h 205"/>
                  <a:gd name="T38" fmla="*/ 101 w 128"/>
                  <a:gd name="T39" fmla="*/ 205 h 205"/>
                  <a:gd name="T40" fmla="*/ 101 w 128"/>
                  <a:gd name="T41" fmla="*/ 189 h 205"/>
                  <a:gd name="T42" fmla="*/ 101 w 128"/>
                  <a:gd name="T43" fmla="*/ 111 h 205"/>
                  <a:gd name="T44" fmla="*/ 98 w 128"/>
                  <a:gd name="T45" fmla="*/ 96 h 205"/>
                  <a:gd name="T46" fmla="*/ 91 w 128"/>
                  <a:gd name="T47" fmla="*/ 85 h 205"/>
                  <a:gd name="T48" fmla="*/ 80 w 128"/>
                  <a:gd name="T49" fmla="*/ 78 h 205"/>
                  <a:gd name="T50" fmla="*/ 68 w 128"/>
                  <a:gd name="T51" fmla="*/ 76 h 205"/>
                  <a:gd name="T52" fmla="*/ 53 w 128"/>
                  <a:gd name="T53" fmla="*/ 80 h 205"/>
                  <a:gd name="T54" fmla="*/ 41 w 128"/>
                  <a:gd name="T55" fmla="*/ 91 h 205"/>
                  <a:gd name="T56" fmla="*/ 33 w 128"/>
                  <a:gd name="T57" fmla="*/ 108 h 205"/>
                  <a:gd name="T58" fmla="*/ 30 w 128"/>
                  <a:gd name="T59" fmla="*/ 129 h 205"/>
                  <a:gd name="T60" fmla="*/ 33 w 128"/>
                  <a:gd name="T61" fmla="*/ 153 h 205"/>
                  <a:gd name="T62" fmla="*/ 42 w 128"/>
                  <a:gd name="T63" fmla="*/ 173 h 205"/>
                  <a:gd name="T64" fmla="*/ 55 w 128"/>
                  <a:gd name="T65" fmla="*/ 186 h 205"/>
                  <a:gd name="T66" fmla="*/ 72 w 128"/>
                  <a:gd name="T67" fmla="*/ 191 h 205"/>
                  <a:gd name="T68" fmla="*/ 80 w 128"/>
                  <a:gd name="T69" fmla="*/ 189 h 205"/>
                  <a:gd name="T70" fmla="*/ 88 w 128"/>
                  <a:gd name="T71" fmla="*/ 186 h 205"/>
                  <a:gd name="T72" fmla="*/ 95 w 128"/>
                  <a:gd name="T73" fmla="*/ 182 h 205"/>
                  <a:gd name="T74" fmla="*/ 101 w 128"/>
                  <a:gd name="T75" fmla="*/ 177 h 205"/>
                  <a:gd name="T76" fmla="*/ 101 w 128"/>
                  <a:gd name="T77" fmla="*/ 111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28" h="205">
                    <a:moveTo>
                      <a:pt x="101" y="189"/>
                    </a:moveTo>
                    <a:cubicBezTo>
                      <a:pt x="98" y="191"/>
                      <a:pt x="95" y="194"/>
                      <a:pt x="91" y="196"/>
                    </a:cubicBezTo>
                    <a:cubicBezTo>
                      <a:pt x="88" y="198"/>
                      <a:pt x="84" y="199"/>
                      <a:pt x="80" y="201"/>
                    </a:cubicBezTo>
                    <a:cubicBezTo>
                      <a:pt x="76" y="202"/>
                      <a:pt x="72" y="203"/>
                      <a:pt x="68" y="204"/>
                    </a:cubicBezTo>
                    <a:cubicBezTo>
                      <a:pt x="64" y="205"/>
                      <a:pt x="61" y="205"/>
                      <a:pt x="57" y="205"/>
                    </a:cubicBezTo>
                    <a:cubicBezTo>
                      <a:pt x="49" y="205"/>
                      <a:pt x="42" y="203"/>
                      <a:pt x="35" y="200"/>
                    </a:cubicBezTo>
                    <a:cubicBezTo>
                      <a:pt x="28" y="196"/>
                      <a:pt x="22" y="191"/>
                      <a:pt x="17" y="185"/>
                    </a:cubicBezTo>
                    <a:cubicBezTo>
                      <a:pt x="12" y="179"/>
                      <a:pt x="8" y="171"/>
                      <a:pt x="5" y="163"/>
                    </a:cubicBezTo>
                    <a:cubicBezTo>
                      <a:pt x="2" y="155"/>
                      <a:pt x="0" y="146"/>
                      <a:pt x="0" y="137"/>
                    </a:cubicBezTo>
                    <a:cubicBezTo>
                      <a:pt x="0" y="128"/>
                      <a:pt x="2" y="119"/>
                      <a:pt x="6" y="110"/>
                    </a:cubicBezTo>
                    <a:cubicBezTo>
                      <a:pt x="10" y="102"/>
                      <a:pt x="15" y="94"/>
                      <a:pt x="21" y="88"/>
                    </a:cubicBezTo>
                    <a:cubicBezTo>
                      <a:pt x="27" y="81"/>
                      <a:pt x="35" y="76"/>
                      <a:pt x="43" y="72"/>
                    </a:cubicBezTo>
                    <a:cubicBezTo>
                      <a:pt x="52" y="68"/>
                      <a:pt x="61" y="66"/>
                      <a:pt x="71" y="66"/>
                    </a:cubicBezTo>
                    <a:cubicBezTo>
                      <a:pt x="77" y="66"/>
                      <a:pt x="83" y="67"/>
                      <a:pt x="88" y="69"/>
                    </a:cubicBezTo>
                    <a:cubicBezTo>
                      <a:pt x="93" y="71"/>
                      <a:pt x="97" y="74"/>
                      <a:pt x="101" y="78"/>
                    </a:cubicBezTo>
                    <a:cubicBezTo>
                      <a:pt x="101" y="7"/>
                      <a:pt x="101" y="7"/>
                      <a:pt x="101" y="7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28" y="205"/>
                      <a:pt x="128" y="205"/>
                      <a:pt x="128" y="205"/>
                    </a:cubicBezTo>
                    <a:cubicBezTo>
                      <a:pt x="101" y="205"/>
                      <a:pt x="101" y="205"/>
                      <a:pt x="101" y="205"/>
                    </a:cubicBezTo>
                    <a:lnTo>
                      <a:pt x="101" y="189"/>
                    </a:lnTo>
                    <a:close/>
                    <a:moveTo>
                      <a:pt x="101" y="111"/>
                    </a:moveTo>
                    <a:cubicBezTo>
                      <a:pt x="101" y="106"/>
                      <a:pt x="100" y="101"/>
                      <a:pt x="98" y="96"/>
                    </a:cubicBezTo>
                    <a:cubicBezTo>
                      <a:pt x="96" y="92"/>
                      <a:pt x="94" y="88"/>
                      <a:pt x="91" y="85"/>
                    </a:cubicBezTo>
                    <a:cubicBezTo>
                      <a:pt x="87" y="82"/>
                      <a:pt x="84" y="80"/>
                      <a:pt x="80" y="78"/>
                    </a:cubicBezTo>
                    <a:cubicBezTo>
                      <a:pt x="76" y="76"/>
                      <a:pt x="72" y="76"/>
                      <a:pt x="68" y="76"/>
                    </a:cubicBezTo>
                    <a:cubicBezTo>
                      <a:pt x="63" y="76"/>
                      <a:pt x="58" y="77"/>
                      <a:pt x="53" y="80"/>
                    </a:cubicBezTo>
                    <a:cubicBezTo>
                      <a:pt x="48" y="82"/>
                      <a:pt x="44" y="86"/>
                      <a:pt x="41" y="91"/>
                    </a:cubicBezTo>
                    <a:cubicBezTo>
                      <a:pt x="37" y="95"/>
                      <a:pt x="35" y="101"/>
                      <a:pt x="33" y="108"/>
                    </a:cubicBezTo>
                    <a:cubicBezTo>
                      <a:pt x="31" y="114"/>
                      <a:pt x="30" y="122"/>
                      <a:pt x="30" y="129"/>
                    </a:cubicBezTo>
                    <a:cubicBezTo>
                      <a:pt x="30" y="138"/>
                      <a:pt x="31" y="146"/>
                      <a:pt x="33" y="153"/>
                    </a:cubicBezTo>
                    <a:cubicBezTo>
                      <a:pt x="35" y="161"/>
                      <a:pt x="38" y="167"/>
                      <a:pt x="42" y="173"/>
                    </a:cubicBezTo>
                    <a:cubicBezTo>
                      <a:pt x="46" y="178"/>
                      <a:pt x="50" y="183"/>
                      <a:pt x="55" y="186"/>
                    </a:cubicBezTo>
                    <a:cubicBezTo>
                      <a:pt x="61" y="189"/>
                      <a:pt x="66" y="191"/>
                      <a:pt x="72" y="191"/>
                    </a:cubicBezTo>
                    <a:cubicBezTo>
                      <a:pt x="75" y="191"/>
                      <a:pt x="77" y="190"/>
                      <a:pt x="80" y="189"/>
                    </a:cubicBezTo>
                    <a:cubicBezTo>
                      <a:pt x="83" y="189"/>
                      <a:pt x="86" y="188"/>
                      <a:pt x="88" y="186"/>
                    </a:cubicBezTo>
                    <a:cubicBezTo>
                      <a:pt x="91" y="185"/>
                      <a:pt x="93" y="184"/>
                      <a:pt x="95" y="182"/>
                    </a:cubicBezTo>
                    <a:cubicBezTo>
                      <a:pt x="98" y="180"/>
                      <a:pt x="99" y="179"/>
                      <a:pt x="101" y="177"/>
                    </a:cubicBezTo>
                    <a:lnTo>
                      <a:pt x="101" y="1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  <p:sp>
            <p:nvSpPr>
              <p:cNvPr id="18" name="Freeform 11">
                <a:extLst>
                  <a:ext uri="{FF2B5EF4-FFF2-40B4-BE49-F238E27FC236}">
                    <a16:creationId xmlns:a16="http://schemas.microsoft.com/office/drawing/2014/main" id="{077DC2D4-9B94-FE69-083C-B2CDCF5B61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97562" y="3167689"/>
                <a:ext cx="337317" cy="367376"/>
              </a:xfrm>
              <a:custGeom>
                <a:avLst/>
                <a:gdLst>
                  <a:gd name="T0" fmla="*/ 65 w 128"/>
                  <a:gd name="T1" fmla="*/ 139 h 139"/>
                  <a:gd name="T2" fmla="*/ 40 w 128"/>
                  <a:gd name="T3" fmla="*/ 134 h 139"/>
                  <a:gd name="T4" fmla="*/ 19 w 128"/>
                  <a:gd name="T5" fmla="*/ 120 h 139"/>
                  <a:gd name="T6" fmla="*/ 5 w 128"/>
                  <a:gd name="T7" fmla="*/ 100 h 139"/>
                  <a:gd name="T8" fmla="*/ 0 w 128"/>
                  <a:gd name="T9" fmla="*/ 74 h 139"/>
                  <a:gd name="T10" fmla="*/ 4 w 128"/>
                  <a:gd name="T11" fmla="*/ 44 h 139"/>
                  <a:gd name="T12" fmla="*/ 18 w 128"/>
                  <a:gd name="T13" fmla="*/ 21 h 139"/>
                  <a:gd name="T14" fmla="*/ 38 w 128"/>
                  <a:gd name="T15" fmla="*/ 5 h 139"/>
                  <a:gd name="T16" fmla="*/ 65 w 128"/>
                  <a:gd name="T17" fmla="*/ 0 h 139"/>
                  <a:gd name="T18" fmla="*/ 89 w 128"/>
                  <a:gd name="T19" fmla="*/ 4 h 139"/>
                  <a:gd name="T20" fmla="*/ 108 w 128"/>
                  <a:gd name="T21" fmla="*/ 17 h 139"/>
                  <a:gd name="T22" fmla="*/ 120 w 128"/>
                  <a:gd name="T23" fmla="*/ 35 h 139"/>
                  <a:gd name="T24" fmla="*/ 125 w 128"/>
                  <a:gd name="T25" fmla="*/ 56 h 139"/>
                  <a:gd name="T26" fmla="*/ 25 w 128"/>
                  <a:gd name="T27" fmla="*/ 56 h 139"/>
                  <a:gd name="T28" fmla="*/ 28 w 128"/>
                  <a:gd name="T29" fmla="*/ 81 h 139"/>
                  <a:gd name="T30" fmla="*/ 38 w 128"/>
                  <a:gd name="T31" fmla="*/ 101 h 139"/>
                  <a:gd name="T32" fmla="*/ 53 w 128"/>
                  <a:gd name="T33" fmla="*/ 114 h 139"/>
                  <a:gd name="T34" fmla="*/ 72 w 128"/>
                  <a:gd name="T35" fmla="*/ 119 h 139"/>
                  <a:gd name="T36" fmla="*/ 89 w 128"/>
                  <a:gd name="T37" fmla="*/ 116 h 139"/>
                  <a:gd name="T38" fmla="*/ 103 w 128"/>
                  <a:gd name="T39" fmla="*/ 108 h 139"/>
                  <a:gd name="T40" fmla="*/ 114 w 128"/>
                  <a:gd name="T41" fmla="*/ 98 h 139"/>
                  <a:gd name="T42" fmla="*/ 121 w 128"/>
                  <a:gd name="T43" fmla="*/ 86 h 139"/>
                  <a:gd name="T44" fmla="*/ 128 w 128"/>
                  <a:gd name="T45" fmla="*/ 89 h 139"/>
                  <a:gd name="T46" fmla="*/ 119 w 128"/>
                  <a:gd name="T47" fmla="*/ 109 h 139"/>
                  <a:gd name="T48" fmla="*/ 104 w 128"/>
                  <a:gd name="T49" fmla="*/ 124 h 139"/>
                  <a:gd name="T50" fmla="*/ 86 w 128"/>
                  <a:gd name="T51" fmla="*/ 135 h 139"/>
                  <a:gd name="T52" fmla="*/ 65 w 128"/>
                  <a:gd name="T53" fmla="*/ 139 h 139"/>
                  <a:gd name="T54" fmla="*/ 92 w 128"/>
                  <a:gd name="T55" fmla="*/ 45 h 139"/>
                  <a:gd name="T56" fmla="*/ 89 w 128"/>
                  <a:gd name="T57" fmla="*/ 31 h 139"/>
                  <a:gd name="T58" fmla="*/ 81 w 128"/>
                  <a:gd name="T59" fmla="*/ 20 h 139"/>
                  <a:gd name="T60" fmla="*/ 70 w 128"/>
                  <a:gd name="T61" fmla="*/ 12 h 139"/>
                  <a:gd name="T62" fmla="*/ 57 w 128"/>
                  <a:gd name="T63" fmla="*/ 10 h 139"/>
                  <a:gd name="T64" fmla="*/ 45 w 128"/>
                  <a:gd name="T65" fmla="*/ 12 h 139"/>
                  <a:gd name="T66" fmla="*/ 36 w 128"/>
                  <a:gd name="T67" fmla="*/ 20 h 139"/>
                  <a:gd name="T68" fmla="*/ 29 w 128"/>
                  <a:gd name="T69" fmla="*/ 31 h 139"/>
                  <a:gd name="T70" fmla="*/ 25 w 128"/>
                  <a:gd name="T71" fmla="*/ 45 h 139"/>
                  <a:gd name="T72" fmla="*/ 92 w 128"/>
                  <a:gd name="T73" fmla="*/ 4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8" h="139">
                    <a:moveTo>
                      <a:pt x="65" y="139"/>
                    </a:moveTo>
                    <a:cubicBezTo>
                      <a:pt x="56" y="139"/>
                      <a:pt x="47" y="137"/>
                      <a:pt x="40" y="134"/>
                    </a:cubicBezTo>
                    <a:cubicBezTo>
                      <a:pt x="32" y="131"/>
                      <a:pt x="25" y="126"/>
                      <a:pt x="19" y="120"/>
                    </a:cubicBezTo>
                    <a:cubicBezTo>
                      <a:pt x="13" y="114"/>
                      <a:pt x="8" y="107"/>
                      <a:pt x="5" y="100"/>
                    </a:cubicBezTo>
                    <a:cubicBezTo>
                      <a:pt x="1" y="92"/>
                      <a:pt x="0" y="83"/>
                      <a:pt x="0" y="74"/>
                    </a:cubicBezTo>
                    <a:cubicBezTo>
                      <a:pt x="0" y="64"/>
                      <a:pt x="1" y="54"/>
                      <a:pt x="4" y="44"/>
                    </a:cubicBezTo>
                    <a:cubicBezTo>
                      <a:pt x="7" y="35"/>
                      <a:pt x="12" y="27"/>
                      <a:pt x="18" y="21"/>
                    </a:cubicBezTo>
                    <a:cubicBezTo>
                      <a:pt x="23" y="14"/>
                      <a:pt x="30" y="9"/>
                      <a:pt x="38" y="5"/>
                    </a:cubicBezTo>
                    <a:cubicBezTo>
                      <a:pt x="46" y="1"/>
                      <a:pt x="55" y="0"/>
                      <a:pt x="65" y="0"/>
                    </a:cubicBezTo>
                    <a:cubicBezTo>
                      <a:pt x="74" y="0"/>
                      <a:pt x="82" y="1"/>
                      <a:pt x="89" y="4"/>
                    </a:cubicBezTo>
                    <a:cubicBezTo>
                      <a:pt x="97" y="7"/>
                      <a:pt x="103" y="11"/>
                      <a:pt x="108" y="17"/>
                    </a:cubicBezTo>
                    <a:cubicBezTo>
                      <a:pt x="113" y="22"/>
                      <a:pt x="117" y="28"/>
                      <a:pt x="120" y="35"/>
                    </a:cubicBezTo>
                    <a:cubicBezTo>
                      <a:pt x="123" y="41"/>
                      <a:pt x="125" y="49"/>
                      <a:pt x="125" y="56"/>
                    </a:cubicBezTo>
                    <a:cubicBezTo>
                      <a:pt x="25" y="56"/>
                      <a:pt x="25" y="56"/>
                      <a:pt x="25" y="56"/>
                    </a:cubicBezTo>
                    <a:cubicBezTo>
                      <a:pt x="25" y="65"/>
                      <a:pt x="26" y="73"/>
                      <a:pt x="28" y="81"/>
                    </a:cubicBezTo>
                    <a:cubicBezTo>
                      <a:pt x="31" y="89"/>
                      <a:pt x="34" y="95"/>
                      <a:pt x="38" y="101"/>
                    </a:cubicBezTo>
                    <a:cubicBezTo>
                      <a:pt x="42" y="106"/>
                      <a:pt x="47" y="111"/>
                      <a:pt x="53" y="114"/>
                    </a:cubicBezTo>
                    <a:cubicBezTo>
                      <a:pt x="59" y="117"/>
                      <a:pt x="65" y="119"/>
                      <a:pt x="72" y="119"/>
                    </a:cubicBezTo>
                    <a:cubicBezTo>
                      <a:pt x="78" y="119"/>
                      <a:pt x="83" y="118"/>
                      <a:pt x="89" y="116"/>
                    </a:cubicBezTo>
                    <a:cubicBezTo>
                      <a:pt x="94" y="114"/>
                      <a:pt x="99" y="112"/>
                      <a:pt x="103" y="108"/>
                    </a:cubicBezTo>
                    <a:cubicBezTo>
                      <a:pt x="108" y="105"/>
                      <a:pt x="111" y="102"/>
                      <a:pt x="114" y="98"/>
                    </a:cubicBezTo>
                    <a:cubicBezTo>
                      <a:pt x="117" y="94"/>
                      <a:pt x="120" y="90"/>
                      <a:pt x="121" y="86"/>
                    </a:cubicBezTo>
                    <a:cubicBezTo>
                      <a:pt x="128" y="89"/>
                      <a:pt x="128" y="89"/>
                      <a:pt x="128" y="89"/>
                    </a:cubicBezTo>
                    <a:cubicBezTo>
                      <a:pt x="126" y="96"/>
                      <a:pt x="123" y="103"/>
                      <a:pt x="119" y="109"/>
                    </a:cubicBezTo>
                    <a:cubicBezTo>
                      <a:pt x="115" y="115"/>
                      <a:pt x="110" y="120"/>
                      <a:pt x="104" y="124"/>
                    </a:cubicBezTo>
                    <a:cubicBezTo>
                      <a:pt x="98" y="129"/>
                      <a:pt x="92" y="132"/>
                      <a:pt x="86" y="135"/>
                    </a:cubicBezTo>
                    <a:cubicBezTo>
                      <a:pt x="79" y="138"/>
                      <a:pt x="72" y="139"/>
                      <a:pt x="65" y="139"/>
                    </a:cubicBezTo>
                    <a:moveTo>
                      <a:pt x="92" y="45"/>
                    </a:moveTo>
                    <a:cubicBezTo>
                      <a:pt x="92" y="40"/>
                      <a:pt x="91" y="36"/>
                      <a:pt x="89" y="31"/>
                    </a:cubicBezTo>
                    <a:cubicBezTo>
                      <a:pt x="87" y="27"/>
                      <a:pt x="85" y="23"/>
                      <a:pt x="81" y="20"/>
                    </a:cubicBezTo>
                    <a:cubicBezTo>
                      <a:pt x="78" y="17"/>
                      <a:pt x="75" y="14"/>
                      <a:pt x="70" y="12"/>
                    </a:cubicBezTo>
                    <a:cubicBezTo>
                      <a:pt x="66" y="10"/>
                      <a:pt x="62" y="10"/>
                      <a:pt x="57" y="10"/>
                    </a:cubicBezTo>
                    <a:cubicBezTo>
                      <a:pt x="53" y="10"/>
                      <a:pt x="49" y="10"/>
                      <a:pt x="45" y="12"/>
                    </a:cubicBezTo>
                    <a:cubicBezTo>
                      <a:pt x="42" y="14"/>
                      <a:pt x="39" y="17"/>
                      <a:pt x="36" y="20"/>
                    </a:cubicBezTo>
                    <a:cubicBezTo>
                      <a:pt x="33" y="23"/>
                      <a:pt x="31" y="27"/>
                      <a:pt x="29" y="31"/>
                    </a:cubicBezTo>
                    <a:cubicBezTo>
                      <a:pt x="27" y="36"/>
                      <a:pt x="26" y="40"/>
                      <a:pt x="25" y="45"/>
                    </a:cubicBezTo>
                    <a:lnTo>
                      <a:pt x="92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  <p:sp>
            <p:nvSpPr>
              <p:cNvPr id="19" name="Freeform 12">
                <a:extLst>
                  <a:ext uri="{FF2B5EF4-FFF2-40B4-BE49-F238E27FC236}">
                    <a16:creationId xmlns:a16="http://schemas.microsoft.com/office/drawing/2014/main" id="{088EBF05-4186-0BA6-6E1D-352226561FE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84976" y="2992908"/>
                <a:ext cx="335091" cy="542157"/>
              </a:xfrm>
              <a:custGeom>
                <a:avLst/>
                <a:gdLst>
                  <a:gd name="T0" fmla="*/ 101 w 127"/>
                  <a:gd name="T1" fmla="*/ 189 h 205"/>
                  <a:gd name="T2" fmla="*/ 91 w 127"/>
                  <a:gd name="T3" fmla="*/ 196 h 205"/>
                  <a:gd name="T4" fmla="*/ 80 w 127"/>
                  <a:gd name="T5" fmla="*/ 201 h 205"/>
                  <a:gd name="T6" fmla="*/ 68 w 127"/>
                  <a:gd name="T7" fmla="*/ 204 h 205"/>
                  <a:gd name="T8" fmla="*/ 57 w 127"/>
                  <a:gd name="T9" fmla="*/ 205 h 205"/>
                  <a:gd name="T10" fmla="*/ 34 w 127"/>
                  <a:gd name="T11" fmla="*/ 200 h 205"/>
                  <a:gd name="T12" fmla="*/ 16 w 127"/>
                  <a:gd name="T13" fmla="*/ 185 h 205"/>
                  <a:gd name="T14" fmla="*/ 4 w 127"/>
                  <a:gd name="T15" fmla="*/ 163 h 205"/>
                  <a:gd name="T16" fmla="*/ 0 w 127"/>
                  <a:gd name="T17" fmla="*/ 137 h 205"/>
                  <a:gd name="T18" fmla="*/ 6 w 127"/>
                  <a:gd name="T19" fmla="*/ 110 h 205"/>
                  <a:gd name="T20" fmla="*/ 21 w 127"/>
                  <a:gd name="T21" fmla="*/ 88 h 205"/>
                  <a:gd name="T22" fmla="*/ 43 w 127"/>
                  <a:gd name="T23" fmla="*/ 72 h 205"/>
                  <a:gd name="T24" fmla="*/ 70 w 127"/>
                  <a:gd name="T25" fmla="*/ 66 h 205"/>
                  <a:gd name="T26" fmla="*/ 87 w 127"/>
                  <a:gd name="T27" fmla="*/ 69 h 205"/>
                  <a:gd name="T28" fmla="*/ 101 w 127"/>
                  <a:gd name="T29" fmla="*/ 78 h 205"/>
                  <a:gd name="T30" fmla="*/ 101 w 127"/>
                  <a:gd name="T31" fmla="*/ 7 h 205"/>
                  <a:gd name="T32" fmla="*/ 119 w 127"/>
                  <a:gd name="T33" fmla="*/ 0 h 205"/>
                  <a:gd name="T34" fmla="*/ 127 w 127"/>
                  <a:gd name="T35" fmla="*/ 0 h 205"/>
                  <a:gd name="T36" fmla="*/ 127 w 127"/>
                  <a:gd name="T37" fmla="*/ 205 h 205"/>
                  <a:gd name="T38" fmla="*/ 101 w 127"/>
                  <a:gd name="T39" fmla="*/ 205 h 205"/>
                  <a:gd name="T40" fmla="*/ 101 w 127"/>
                  <a:gd name="T41" fmla="*/ 189 h 205"/>
                  <a:gd name="T42" fmla="*/ 101 w 127"/>
                  <a:gd name="T43" fmla="*/ 111 h 205"/>
                  <a:gd name="T44" fmla="*/ 98 w 127"/>
                  <a:gd name="T45" fmla="*/ 96 h 205"/>
                  <a:gd name="T46" fmla="*/ 90 w 127"/>
                  <a:gd name="T47" fmla="*/ 85 h 205"/>
                  <a:gd name="T48" fmla="*/ 79 w 127"/>
                  <a:gd name="T49" fmla="*/ 78 h 205"/>
                  <a:gd name="T50" fmla="*/ 67 w 127"/>
                  <a:gd name="T51" fmla="*/ 76 h 205"/>
                  <a:gd name="T52" fmla="*/ 53 w 127"/>
                  <a:gd name="T53" fmla="*/ 80 h 205"/>
                  <a:gd name="T54" fmla="*/ 40 w 127"/>
                  <a:gd name="T55" fmla="*/ 91 h 205"/>
                  <a:gd name="T56" fmla="*/ 32 w 127"/>
                  <a:gd name="T57" fmla="*/ 108 h 205"/>
                  <a:gd name="T58" fmla="*/ 29 w 127"/>
                  <a:gd name="T59" fmla="*/ 129 h 205"/>
                  <a:gd name="T60" fmla="*/ 33 w 127"/>
                  <a:gd name="T61" fmla="*/ 153 h 205"/>
                  <a:gd name="T62" fmla="*/ 42 w 127"/>
                  <a:gd name="T63" fmla="*/ 173 h 205"/>
                  <a:gd name="T64" fmla="*/ 55 w 127"/>
                  <a:gd name="T65" fmla="*/ 186 h 205"/>
                  <a:gd name="T66" fmla="*/ 71 w 127"/>
                  <a:gd name="T67" fmla="*/ 191 h 205"/>
                  <a:gd name="T68" fmla="*/ 80 w 127"/>
                  <a:gd name="T69" fmla="*/ 189 h 205"/>
                  <a:gd name="T70" fmla="*/ 88 w 127"/>
                  <a:gd name="T71" fmla="*/ 186 h 205"/>
                  <a:gd name="T72" fmla="*/ 95 w 127"/>
                  <a:gd name="T73" fmla="*/ 182 h 205"/>
                  <a:gd name="T74" fmla="*/ 101 w 127"/>
                  <a:gd name="T75" fmla="*/ 177 h 205"/>
                  <a:gd name="T76" fmla="*/ 101 w 127"/>
                  <a:gd name="T77" fmla="*/ 111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27" h="205">
                    <a:moveTo>
                      <a:pt x="101" y="189"/>
                    </a:moveTo>
                    <a:cubicBezTo>
                      <a:pt x="98" y="191"/>
                      <a:pt x="94" y="194"/>
                      <a:pt x="91" y="196"/>
                    </a:cubicBezTo>
                    <a:cubicBezTo>
                      <a:pt x="87" y="198"/>
                      <a:pt x="83" y="199"/>
                      <a:pt x="80" y="201"/>
                    </a:cubicBezTo>
                    <a:cubicBezTo>
                      <a:pt x="76" y="202"/>
                      <a:pt x="72" y="203"/>
                      <a:pt x="68" y="204"/>
                    </a:cubicBezTo>
                    <a:cubicBezTo>
                      <a:pt x="64" y="205"/>
                      <a:pt x="60" y="205"/>
                      <a:pt x="57" y="205"/>
                    </a:cubicBezTo>
                    <a:cubicBezTo>
                      <a:pt x="49" y="205"/>
                      <a:pt x="41" y="203"/>
                      <a:pt x="34" y="200"/>
                    </a:cubicBezTo>
                    <a:cubicBezTo>
                      <a:pt x="28" y="196"/>
                      <a:pt x="22" y="191"/>
                      <a:pt x="16" y="185"/>
                    </a:cubicBezTo>
                    <a:cubicBezTo>
                      <a:pt x="11" y="179"/>
                      <a:pt x="7" y="171"/>
                      <a:pt x="4" y="163"/>
                    </a:cubicBezTo>
                    <a:cubicBezTo>
                      <a:pt x="1" y="155"/>
                      <a:pt x="0" y="146"/>
                      <a:pt x="0" y="137"/>
                    </a:cubicBezTo>
                    <a:cubicBezTo>
                      <a:pt x="0" y="128"/>
                      <a:pt x="2" y="119"/>
                      <a:pt x="6" y="110"/>
                    </a:cubicBezTo>
                    <a:cubicBezTo>
                      <a:pt x="9" y="102"/>
                      <a:pt x="14" y="94"/>
                      <a:pt x="21" y="88"/>
                    </a:cubicBezTo>
                    <a:cubicBezTo>
                      <a:pt x="27" y="81"/>
                      <a:pt x="34" y="76"/>
                      <a:pt x="43" y="72"/>
                    </a:cubicBezTo>
                    <a:cubicBezTo>
                      <a:pt x="51" y="68"/>
                      <a:pt x="60" y="66"/>
                      <a:pt x="70" y="66"/>
                    </a:cubicBezTo>
                    <a:cubicBezTo>
                      <a:pt x="77" y="66"/>
                      <a:pt x="82" y="67"/>
                      <a:pt x="87" y="69"/>
                    </a:cubicBezTo>
                    <a:cubicBezTo>
                      <a:pt x="92" y="71"/>
                      <a:pt x="97" y="74"/>
                      <a:pt x="101" y="78"/>
                    </a:cubicBezTo>
                    <a:cubicBezTo>
                      <a:pt x="101" y="7"/>
                      <a:pt x="101" y="7"/>
                      <a:pt x="101" y="7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27" y="205"/>
                      <a:pt x="127" y="205"/>
                      <a:pt x="127" y="205"/>
                    </a:cubicBezTo>
                    <a:cubicBezTo>
                      <a:pt x="101" y="205"/>
                      <a:pt x="101" y="205"/>
                      <a:pt x="101" y="205"/>
                    </a:cubicBezTo>
                    <a:lnTo>
                      <a:pt x="101" y="189"/>
                    </a:lnTo>
                    <a:close/>
                    <a:moveTo>
                      <a:pt x="101" y="111"/>
                    </a:moveTo>
                    <a:cubicBezTo>
                      <a:pt x="101" y="106"/>
                      <a:pt x="100" y="101"/>
                      <a:pt x="98" y="96"/>
                    </a:cubicBezTo>
                    <a:cubicBezTo>
                      <a:pt x="96" y="92"/>
                      <a:pt x="93" y="88"/>
                      <a:pt x="90" y="85"/>
                    </a:cubicBezTo>
                    <a:cubicBezTo>
                      <a:pt x="87" y="82"/>
                      <a:pt x="83" y="80"/>
                      <a:pt x="79" y="78"/>
                    </a:cubicBezTo>
                    <a:cubicBezTo>
                      <a:pt x="76" y="76"/>
                      <a:pt x="71" y="76"/>
                      <a:pt x="67" y="76"/>
                    </a:cubicBezTo>
                    <a:cubicBezTo>
                      <a:pt x="62" y="76"/>
                      <a:pt x="57" y="77"/>
                      <a:pt x="53" y="80"/>
                    </a:cubicBezTo>
                    <a:cubicBezTo>
                      <a:pt x="48" y="82"/>
                      <a:pt x="44" y="86"/>
                      <a:pt x="40" y="91"/>
                    </a:cubicBezTo>
                    <a:cubicBezTo>
                      <a:pt x="37" y="95"/>
                      <a:pt x="34" y="101"/>
                      <a:pt x="32" y="108"/>
                    </a:cubicBezTo>
                    <a:cubicBezTo>
                      <a:pt x="30" y="114"/>
                      <a:pt x="29" y="122"/>
                      <a:pt x="29" y="129"/>
                    </a:cubicBezTo>
                    <a:cubicBezTo>
                      <a:pt x="29" y="138"/>
                      <a:pt x="30" y="146"/>
                      <a:pt x="33" y="153"/>
                    </a:cubicBezTo>
                    <a:cubicBezTo>
                      <a:pt x="35" y="161"/>
                      <a:pt x="38" y="167"/>
                      <a:pt x="42" y="173"/>
                    </a:cubicBezTo>
                    <a:cubicBezTo>
                      <a:pt x="45" y="178"/>
                      <a:pt x="50" y="183"/>
                      <a:pt x="55" y="186"/>
                    </a:cubicBezTo>
                    <a:cubicBezTo>
                      <a:pt x="60" y="189"/>
                      <a:pt x="66" y="191"/>
                      <a:pt x="71" y="191"/>
                    </a:cubicBezTo>
                    <a:cubicBezTo>
                      <a:pt x="74" y="191"/>
                      <a:pt x="77" y="190"/>
                      <a:pt x="80" y="189"/>
                    </a:cubicBezTo>
                    <a:cubicBezTo>
                      <a:pt x="83" y="189"/>
                      <a:pt x="85" y="188"/>
                      <a:pt x="88" y="186"/>
                    </a:cubicBezTo>
                    <a:cubicBezTo>
                      <a:pt x="90" y="185"/>
                      <a:pt x="93" y="184"/>
                      <a:pt x="95" y="182"/>
                    </a:cubicBezTo>
                    <a:cubicBezTo>
                      <a:pt x="97" y="180"/>
                      <a:pt x="99" y="179"/>
                      <a:pt x="101" y="177"/>
                    </a:cubicBezTo>
                    <a:lnTo>
                      <a:pt x="101" y="1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upa 5">
              <a:extLst>
                <a:ext uri="{FF2B5EF4-FFF2-40B4-BE49-F238E27FC236}">
                  <a16:creationId xmlns:a16="http://schemas.microsoft.com/office/drawing/2014/main" id="{740A46F6-6CC6-3D62-5CF0-D67FAD5854B1}"/>
                </a:ext>
              </a:extLst>
            </p:cNvPr>
            <p:cNvGrpSpPr/>
            <p:nvPr/>
          </p:nvGrpSpPr>
          <p:grpSpPr>
            <a:xfrm>
              <a:off x="2149851" y="1881813"/>
              <a:ext cx="1522938" cy="542158"/>
              <a:chOff x="2265671" y="3364294"/>
              <a:chExt cx="1522938" cy="542158"/>
            </a:xfrm>
            <a:solidFill>
              <a:schemeClr val="bg1"/>
            </a:solidFill>
          </p:grpSpPr>
          <p:sp>
            <p:nvSpPr>
              <p:cNvPr id="7" name="Freeform 13">
                <a:extLst>
                  <a:ext uri="{FF2B5EF4-FFF2-40B4-BE49-F238E27FC236}">
                    <a16:creationId xmlns:a16="http://schemas.microsoft.com/office/drawing/2014/main" id="{A20D6507-AA19-A011-248A-E12F4AE0C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5671" y="3424410"/>
                <a:ext cx="224878" cy="482041"/>
              </a:xfrm>
              <a:custGeom>
                <a:avLst/>
                <a:gdLst>
                  <a:gd name="T0" fmla="*/ 85 w 85"/>
                  <a:gd name="T1" fmla="*/ 163 h 182"/>
                  <a:gd name="T2" fmla="*/ 71 w 85"/>
                  <a:gd name="T3" fmla="*/ 177 h 182"/>
                  <a:gd name="T4" fmla="*/ 50 w 85"/>
                  <a:gd name="T5" fmla="*/ 182 h 182"/>
                  <a:gd name="T6" fmla="*/ 38 w 85"/>
                  <a:gd name="T7" fmla="*/ 180 h 182"/>
                  <a:gd name="T8" fmla="*/ 30 w 85"/>
                  <a:gd name="T9" fmla="*/ 174 h 182"/>
                  <a:gd name="T10" fmla="*/ 25 w 85"/>
                  <a:gd name="T11" fmla="*/ 164 h 182"/>
                  <a:gd name="T12" fmla="*/ 23 w 85"/>
                  <a:gd name="T13" fmla="*/ 151 h 182"/>
                  <a:gd name="T14" fmla="*/ 23 w 85"/>
                  <a:gd name="T15" fmla="*/ 57 h 182"/>
                  <a:gd name="T16" fmla="*/ 0 w 85"/>
                  <a:gd name="T17" fmla="*/ 57 h 182"/>
                  <a:gd name="T18" fmla="*/ 0 w 85"/>
                  <a:gd name="T19" fmla="*/ 51 h 182"/>
                  <a:gd name="T20" fmla="*/ 19 w 85"/>
                  <a:gd name="T21" fmla="*/ 46 h 182"/>
                  <a:gd name="T22" fmla="*/ 30 w 85"/>
                  <a:gd name="T23" fmla="*/ 36 h 182"/>
                  <a:gd name="T24" fmla="*/ 38 w 85"/>
                  <a:gd name="T25" fmla="*/ 19 h 182"/>
                  <a:gd name="T26" fmla="*/ 42 w 85"/>
                  <a:gd name="T27" fmla="*/ 0 h 182"/>
                  <a:gd name="T28" fmla="*/ 50 w 85"/>
                  <a:gd name="T29" fmla="*/ 0 h 182"/>
                  <a:gd name="T30" fmla="*/ 50 w 85"/>
                  <a:gd name="T31" fmla="*/ 46 h 182"/>
                  <a:gd name="T32" fmla="*/ 80 w 85"/>
                  <a:gd name="T33" fmla="*/ 46 h 182"/>
                  <a:gd name="T34" fmla="*/ 80 w 85"/>
                  <a:gd name="T35" fmla="*/ 57 h 182"/>
                  <a:gd name="T36" fmla="*/ 50 w 85"/>
                  <a:gd name="T37" fmla="*/ 57 h 182"/>
                  <a:gd name="T38" fmla="*/ 50 w 85"/>
                  <a:gd name="T39" fmla="*/ 151 h 182"/>
                  <a:gd name="T40" fmla="*/ 54 w 85"/>
                  <a:gd name="T41" fmla="*/ 161 h 182"/>
                  <a:gd name="T42" fmla="*/ 64 w 85"/>
                  <a:gd name="T43" fmla="*/ 166 h 182"/>
                  <a:gd name="T44" fmla="*/ 73 w 85"/>
                  <a:gd name="T45" fmla="*/ 163 h 182"/>
                  <a:gd name="T46" fmla="*/ 79 w 85"/>
                  <a:gd name="T47" fmla="*/ 158 h 182"/>
                  <a:gd name="T48" fmla="*/ 85 w 85"/>
                  <a:gd name="T49" fmla="*/ 163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5" h="182">
                    <a:moveTo>
                      <a:pt x="85" y="163"/>
                    </a:moveTo>
                    <a:cubicBezTo>
                      <a:pt x="82" y="169"/>
                      <a:pt x="77" y="174"/>
                      <a:pt x="71" y="177"/>
                    </a:cubicBezTo>
                    <a:cubicBezTo>
                      <a:pt x="65" y="181"/>
                      <a:pt x="58" y="182"/>
                      <a:pt x="50" y="182"/>
                    </a:cubicBezTo>
                    <a:cubicBezTo>
                      <a:pt x="45" y="182"/>
                      <a:pt x="41" y="182"/>
                      <a:pt x="38" y="180"/>
                    </a:cubicBezTo>
                    <a:cubicBezTo>
                      <a:pt x="35" y="179"/>
                      <a:pt x="32" y="177"/>
                      <a:pt x="30" y="174"/>
                    </a:cubicBezTo>
                    <a:cubicBezTo>
                      <a:pt x="28" y="171"/>
                      <a:pt x="26" y="168"/>
                      <a:pt x="25" y="164"/>
                    </a:cubicBezTo>
                    <a:cubicBezTo>
                      <a:pt x="24" y="160"/>
                      <a:pt x="23" y="156"/>
                      <a:pt x="23" y="151"/>
                    </a:cubicBezTo>
                    <a:cubicBezTo>
                      <a:pt x="23" y="57"/>
                      <a:pt x="23" y="57"/>
                      <a:pt x="23" y="5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8" y="51"/>
                      <a:pt x="14" y="49"/>
                      <a:pt x="19" y="46"/>
                    </a:cubicBezTo>
                    <a:cubicBezTo>
                      <a:pt x="23" y="44"/>
                      <a:pt x="27" y="40"/>
                      <a:pt x="30" y="36"/>
                    </a:cubicBezTo>
                    <a:cubicBezTo>
                      <a:pt x="34" y="31"/>
                      <a:pt x="36" y="25"/>
                      <a:pt x="38" y="19"/>
                    </a:cubicBezTo>
                    <a:cubicBezTo>
                      <a:pt x="39" y="13"/>
                      <a:pt x="41" y="7"/>
                      <a:pt x="42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46"/>
                      <a:pt x="50" y="46"/>
                      <a:pt x="50" y="46"/>
                    </a:cubicBezTo>
                    <a:cubicBezTo>
                      <a:pt x="80" y="46"/>
                      <a:pt x="80" y="46"/>
                      <a:pt x="80" y="46"/>
                    </a:cubicBezTo>
                    <a:cubicBezTo>
                      <a:pt x="80" y="57"/>
                      <a:pt x="80" y="57"/>
                      <a:pt x="80" y="57"/>
                    </a:cubicBezTo>
                    <a:cubicBezTo>
                      <a:pt x="50" y="57"/>
                      <a:pt x="50" y="57"/>
                      <a:pt x="50" y="57"/>
                    </a:cubicBezTo>
                    <a:cubicBezTo>
                      <a:pt x="50" y="151"/>
                      <a:pt x="50" y="151"/>
                      <a:pt x="50" y="151"/>
                    </a:cubicBezTo>
                    <a:cubicBezTo>
                      <a:pt x="50" y="155"/>
                      <a:pt x="51" y="159"/>
                      <a:pt x="54" y="161"/>
                    </a:cubicBezTo>
                    <a:cubicBezTo>
                      <a:pt x="57" y="164"/>
                      <a:pt x="60" y="166"/>
                      <a:pt x="64" y="166"/>
                    </a:cubicBezTo>
                    <a:cubicBezTo>
                      <a:pt x="67" y="166"/>
                      <a:pt x="70" y="165"/>
                      <a:pt x="73" y="163"/>
                    </a:cubicBezTo>
                    <a:cubicBezTo>
                      <a:pt x="75" y="162"/>
                      <a:pt x="77" y="160"/>
                      <a:pt x="79" y="158"/>
                    </a:cubicBezTo>
                    <a:lnTo>
                      <a:pt x="85" y="1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  <p:sp>
            <p:nvSpPr>
              <p:cNvPr id="8" name="Freeform 14">
                <a:extLst>
                  <a:ext uri="{FF2B5EF4-FFF2-40B4-BE49-F238E27FC236}">
                    <a16:creationId xmlns:a16="http://schemas.microsoft.com/office/drawing/2014/main" id="{83D77450-3132-5BCE-09E5-BE8876B23D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19494" y="3539076"/>
                <a:ext cx="370715" cy="367376"/>
              </a:xfrm>
              <a:custGeom>
                <a:avLst/>
                <a:gdLst>
                  <a:gd name="T0" fmla="*/ 71 w 141"/>
                  <a:gd name="T1" fmla="*/ 139 h 139"/>
                  <a:gd name="T2" fmla="*/ 42 w 141"/>
                  <a:gd name="T3" fmla="*/ 134 h 139"/>
                  <a:gd name="T4" fmla="*/ 20 w 141"/>
                  <a:gd name="T5" fmla="*/ 119 h 139"/>
                  <a:gd name="T6" fmla="*/ 5 w 141"/>
                  <a:gd name="T7" fmla="*/ 98 h 139"/>
                  <a:gd name="T8" fmla="*/ 0 w 141"/>
                  <a:gd name="T9" fmla="*/ 71 h 139"/>
                  <a:gd name="T10" fmla="*/ 5 w 141"/>
                  <a:gd name="T11" fmla="*/ 44 h 139"/>
                  <a:gd name="T12" fmla="*/ 20 w 141"/>
                  <a:gd name="T13" fmla="*/ 21 h 139"/>
                  <a:gd name="T14" fmla="*/ 42 w 141"/>
                  <a:gd name="T15" fmla="*/ 6 h 139"/>
                  <a:gd name="T16" fmla="*/ 71 w 141"/>
                  <a:gd name="T17" fmla="*/ 0 h 139"/>
                  <a:gd name="T18" fmla="*/ 99 w 141"/>
                  <a:gd name="T19" fmla="*/ 5 h 139"/>
                  <a:gd name="T20" fmla="*/ 121 w 141"/>
                  <a:gd name="T21" fmla="*/ 19 h 139"/>
                  <a:gd name="T22" fmla="*/ 136 w 141"/>
                  <a:gd name="T23" fmla="*/ 40 h 139"/>
                  <a:gd name="T24" fmla="*/ 141 w 141"/>
                  <a:gd name="T25" fmla="*/ 66 h 139"/>
                  <a:gd name="T26" fmla="*/ 136 w 141"/>
                  <a:gd name="T27" fmla="*/ 94 h 139"/>
                  <a:gd name="T28" fmla="*/ 121 w 141"/>
                  <a:gd name="T29" fmla="*/ 118 h 139"/>
                  <a:gd name="T30" fmla="*/ 99 w 141"/>
                  <a:gd name="T31" fmla="*/ 134 h 139"/>
                  <a:gd name="T32" fmla="*/ 71 w 141"/>
                  <a:gd name="T33" fmla="*/ 139 h 139"/>
                  <a:gd name="T34" fmla="*/ 76 w 141"/>
                  <a:gd name="T35" fmla="*/ 129 h 139"/>
                  <a:gd name="T36" fmla="*/ 90 w 141"/>
                  <a:gd name="T37" fmla="*/ 125 h 139"/>
                  <a:gd name="T38" fmla="*/ 101 w 141"/>
                  <a:gd name="T39" fmla="*/ 115 h 139"/>
                  <a:gd name="T40" fmla="*/ 109 w 141"/>
                  <a:gd name="T41" fmla="*/ 99 h 139"/>
                  <a:gd name="T42" fmla="*/ 111 w 141"/>
                  <a:gd name="T43" fmla="*/ 80 h 139"/>
                  <a:gd name="T44" fmla="*/ 109 w 141"/>
                  <a:gd name="T45" fmla="*/ 52 h 139"/>
                  <a:gd name="T46" fmla="*/ 101 w 141"/>
                  <a:gd name="T47" fmla="*/ 30 h 139"/>
                  <a:gd name="T48" fmla="*/ 86 w 141"/>
                  <a:gd name="T49" fmla="*/ 15 h 139"/>
                  <a:gd name="T50" fmla="*/ 64 w 141"/>
                  <a:gd name="T51" fmla="*/ 10 h 139"/>
                  <a:gd name="T52" fmla="*/ 51 w 141"/>
                  <a:gd name="T53" fmla="*/ 14 h 139"/>
                  <a:gd name="T54" fmla="*/ 40 w 141"/>
                  <a:gd name="T55" fmla="*/ 24 h 139"/>
                  <a:gd name="T56" fmla="*/ 33 w 141"/>
                  <a:gd name="T57" fmla="*/ 40 h 139"/>
                  <a:gd name="T58" fmla="*/ 30 w 141"/>
                  <a:gd name="T59" fmla="*/ 59 h 139"/>
                  <a:gd name="T60" fmla="*/ 33 w 141"/>
                  <a:gd name="T61" fmla="*/ 87 h 139"/>
                  <a:gd name="T62" fmla="*/ 42 w 141"/>
                  <a:gd name="T63" fmla="*/ 109 h 139"/>
                  <a:gd name="T64" fmla="*/ 56 w 141"/>
                  <a:gd name="T65" fmla="*/ 124 h 139"/>
                  <a:gd name="T66" fmla="*/ 76 w 141"/>
                  <a:gd name="T67" fmla="*/ 129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41" h="139">
                    <a:moveTo>
                      <a:pt x="71" y="139"/>
                    </a:moveTo>
                    <a:cubicBezTo>
                      <a:pt x="60" y="139"/>
                      <a:pt x="51" y="138"/>
                      <a:pt x="42" y="134"/>
                    </a:cubicBezTo>
                    <a:cubicBezTo>
                      <a:pt x="34" y="131"/>
                      <a:pt x="26" y="126"/>
                      <a:pt x="20" y="119"/>
                    </a:cubicBezTo>
                    <a:cubicBezTo>
                      <a:pt x="14" y="113"/>
                      <a:pt x="9" y="106"/>
                      <a:pt x="5" y="98"/>
                    </a:cubicBezTo>
                    <a:cubicBezTo>
                      <a:pt x="2" y="90"/>
                      <a:pt x="0" y="81"/>
                      <a:pt x="0" y="71"/>
                    </a:cubicBezTo>
                    <a:cubicBezTo>
                      <a:pt x="0" y="61"/>
                      <a:pt x="2" y="52"/>
                      <a:pt x="5" y="44"/>
                    </a:cubicBezTo>
                    <a:cubicBezTo>
                      <a:pt x="9" y="35"/>
                      <a:pt x="14" y="27"/>
                      <a:pt x="20" y="21"/>
                    </a:cubicBezTo>
                    <a:cubicBezTo>
                      <a:pt x="26" y="15"/>
                      <a:pt x="34" y="9"/>
                      <a:pt x="42" y="6"/>
                    </a:cubicBezTo>
                    <a:cubicBezTo>
                      <a:pt x="51" y="2"/>
                      <a:pt x="60" y="0"/>
                      <a:pt x="71" y="0"/>
                    </a:cubicBezTo>
                    <a:cubicBezTo>
                      <a:pt x="81" y="0"/>
                      <a:pt x="90" y="2"/>
                      <a:pt x="99" y="5"/>
                    </a:cubicBezTo>
                    <a:cubicBezTo>
                      <a:pt x="108" y="9"/>
                      <a:pt x="115" y="13"/>
                      <a:pt x="121" y="19"/>
                    </a:cubicBezTo>
                    <a:cubicBezTo>
                      <a:pt x="128" y="25"/>
                      <a:pt x="133" y="32"/>
                      <a:pt x="136" y="40"/>
                    </a:cubicBezTo>
                    <a:cubicBezTo>
                      <a:pt x="140" y="48"/>
                      <a:pt x="141" y="57"/>
                      <a:pt x="141" y="66"/>
                    </a:cubicBezTo>
                    <a:cubicBezTo>
                      <a:pt x="141" y="76"/>
                      <a:pt x="140" y="85"/>
                      <a:pt x="136" y="94"/>
                    </a:cubicBezTo>
                    <a:cubicBezTo>
                      <a:pt x="133" y="103"/>
                      <a:pt x="128" y="111"/>
                      <a:pt x="121" y="118"/>
                    </a:cubicBezTo>
                    <a:cubicBezTo>
                      <a:pt x="115" y="124"/>
                      <a:pt x="108" y="130"/>
                      <a:pt x="99" y="134"/>
                    </a:cubicBezTo>
                    <a:cubicBezTo>
                      <a:pt x="90" y="137"/>
                      <a:pt x="81" y="139"/>
                      <a:pt x="71" y="139"/>
                    </a:cubicBezTo>
                    <a:moveTo>
                      <a:pt x="76" y="129"/>
                    </a:moveTo>
                    <a:cubicBezTo>
                      <a:pt x="81" y="129"/>
                      <a:pt x="86" y="128"/>
                      <a:pt x="90" y="125"/>
                    </a:cubicBezTo>
                    <a:cubicBezTo>
                      <a:pt x="94" y="123"/>
                      <a:pt x="98" y="119"/>
                      <a:pt x="101" y="115"/>
                    </a:cubicBezTo>
                    <a:cubicBezTo>
                      <a:pt x="105" y="110"/>
                      <a:pt x="107" y="105"/>
                      <a:pt x="109" y="99"/>
                    </a:cubicBezTo>
                    <a:cubicBezTo>
                      <a:pt x="111" y="93"/>
                      <a:pt x="111" y="86"/>
                      <a:pt x="111" y="80"/>
                    </a:cubicBezTo>
                    <a:cubicBezTo>
                      <a:pt x="111" y="70"/>
                      <a:pt x="111" y="61"/>
                      <a:pt x="109" y="52"/>
                    </a:cubicBezTo>
                    <a:cubicBezTo>
                      <a:pt x="107" y="44"/>
                      <a:pt x="105" y="37"/>
                      <a:pt x="101" y="30"/>
                    </a:cubicBezTo>
                    <a:cubicBezTo>
                      <a:pt x="97" y="24"/>
                      <a:pt x="92" y="19"/>
                      <a:pt x="86" y="15"/>
                    </a:cubicBezTo>
                    <a:cubicBezTo>
                      <a:pt x="80" y="12"/>
                      <a:pt x="73" y="10"/>
                      <a:pt x="64" y="10"/>
                    </a:cubicBezTo>
                    <a:cubicBezTo>
                      <a:pt x="60" y="10"/>
                      <a:pt x="55" y="11"/>
                      <a:pt x="51" y="14"/>
                    </a:cubicBezTo>
                    <a:cubicBezTo>
                      <a:pt x="47" y="16"/>
                      <a:pt x="43" y="20"/>
                      <a:pt x="40" y="24"/>
                    </a:cubicBezTo>
                    <a:cubicBezTo>
                      <a:pt x="37" y="29"/>
                      <a:pt x="34" y="34"/>
                      <a:pt x="33" y="40"/>
                    </a:cubicBezTo>
                    <a:cubicBezTo>
                      <a:pt x="31" y="46"/>
                      <a:pt x="30" y="52"/>
                      <a:pt x="30" y="59"/>
                    </a:cubicBezTo>
                    <a:cubicBezTo>
                      <a:pt x="30" y="69"/>
                      <a:pt x="31" y="78"/>
                      <a:pt x="33" y="87"/>
                    </a:cubicBezTo>
                    <a:cubicBezTo>
                      <a:pt x="35" y="95"/>
                      <a:pt x="38" y="103"/>
                      <a:pt x="42" y="109"/>
                    </a:cubicBezTo>
                    <a:cubicBezTo>
                      <a:pt x="46" y="115"/>
                      <a:pt x="51" y="120"/>
                      <a:pt x="56" y="124"/>
                    </a:cubicBezTo>
                    <a:cubicBezTo>
                      <a:pt x="62" y="128"/>
                      <a:pt x="68" y="129"/>
                      <a:pt x="76" y="12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  <p:sp>
            <p:nvSpPr>
              <p:cNvPr id="9" name="Freeform 15">
                <a:extLst>
                  <a:ext uri="{FF2B5EF4-FFF2-40B4-BE49-F238E27FC236}">
                    <a16:creationId xmlns:a16="http://schemas.microsoft.com/office/drawing/2014/main" id="{BB81C750-8EDB-16E1-3588-7CD924A6C5D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43646" y="3539076"/>
                <a:ext cx="374055" cy="367376"/>
              </a:xfrm>
              <a:custGeom>
                <a:avLst/>
                <a:gdLst>
                  <a:gd name="T0" fmla="*/ 71 w 142"/>
                  <a:gd name="T1" fmla="*/ 139 h 139"/>
                  <a:gd name="T2" fmla="*/ 43 w 142"/>
                  <a:gd name="T3" fmla="*/ 134 h 139"/>
                  <a:gd name="T4" fmla="*/ 20 w 142"/>
                  <a:gd name="T5" fmla="*/ 119 h 139"/>
                  <a:gd name="T6" fmla="*/ 6 w 142"/>
                  <a:gd name="T7" fmla="*/ 98 h 139"/>
                  <a:gd name="T8" fmla="*/ 0 w 142"/>
                  <a:gd name="T9" fmla="*/ 71 h 139"/>
                  <a:gd name="T10" fmla="*/ 6 w 142"/>
                  <a:gd name="T11" fmla="*/ 44 h 139"/>
                  <a:gd name="T12" fmla="*/ 20 w 142"/>
                  <a:gd name="T13" fmla="*/ 21 h 139"/>
                  <a:gd name="T14" fmla="*/ 43 w 142"/>
                  <a:gd name="T15" fmla="*/ 6 h 139"/>
                  <a:gd name="T16" fmla="*/ 71 w 142"/>
                  <a:gd name="T17" fmla="*/ 0 h 139"/>
                  <a:gd name="T18" fmla="*/ 99 w 142"/>
                  <a:gd name="T19" fmla="*/ 5 h 139"/>
                  <a:gd name="T20" fmla="*/ 122 w 142"/>
                  <a:gd name="T21" fmla="*/ 19 h 139"/>
                  <a:gd name="T22" fmla="*/ 136 w 142"/>
                  <a:gd name="T23" fmla="*/ 40 h 139"/>
                  <a:gd name="T24" fmla="*/ 142 w 142"/>
                  <a:gd name="T25" fmla="*/ 66 h 139"/>
                  <a:gd name="T26" fmla="*/ 136 w 142"/>
                  <a:gd name="T27" fmla="*/ 94 h 139"/>
                  <a:gd name="T28" fmla="*/ 122 w 142"/>
                  <a:gd name="T29" fmla="*/ 118 h 139"/>
                  <a:gd name="T30" fmla="*/ 99 w 142"/>
                  <a:gd name="T31" fmla="*/ 134 h 139"/>
                  <a:gd name="T32" fmla="*/ 71 w 142"/>
                  <a:gd name="T33" fmla="*/ 139 h 139"/>
                  <a:gd name="T34" fmla="*/ 76 w 142"/>
                  <a:gd name="T35" fmla="*/ 129 h 139"/>
                  <a:gd name="T36" fmla="*/ 90 w 142"/>
                  <a:gd name="T37" fmla="*/ 125 h 139"/>
                  <a:gd name="T38" fmla="*/ 102 w 142"/>
                  <a:gd name="T39" fmla="*/ 115 h 139"/>
                  <a:gd name="T40" fmla="*/ 109 w 142"/>
                  <a:gd name="T41" fmla="*/ 99 h 139"/>
                  <a:gd name="T42" fmla="*/ 112 w 142"/>
                  <a:gd name="T43" fmla="*/ 80 h 139"/>
                  <a:gd name="T44" fmla="*/ 109 w 142"/>
                  <a:gd name="T45" fmla="*/ 52 h 139"/>
                  <a:gd name="T46" fmla="*/ 101 w 142"/>
                  <a:gd name="T47" fmla="*/ 30 h 139"/>
                  <a:gd name="T48" fmla="*/ 87 w 142"/>
                  <a:gd name="T49" fmla="*/ 15 h 139"/>
                  <a:gd name="T50" fmla="*/ 65 w 142"/>
                  <a:gd name="T51" fmla="*/ 10 h 139"/>
                  <a:gd name="T52" fmla="*/ 52 w 142"/>
                  <a:gd name="T53" fmla="*/ 14 h 139"/>
                  <a:gd name="T54" fmla="*/ 41 w 142"/>
                  <a:gd name="T55" fmla="*/ 24 h 139"/>
                  <a:gd name="T56" fmla="*/ 33 w 142"/>
                  <a:gd name="T57" fmla="*/ 40 h 139"/>
                  <a:gd name="T58" fmla="*/ 30 w 142"/>
                  <a:gd name="T59" fmla="*/ 59 h 139"/>
                  <a:gd name="T60" fmla="*/ 33 w 142"/>
                  <a:gd name="T61" fmla="*/ 87 h 139"/>
                  <a:gd name="T62" fmla="*/ 42 w 142"/>
                  <a:gd name="T63" fmla="*/ 109 h 139"/>
                  <a:gd name="T64" fmla="*/ 57 w 142"/>
                  <a:gd name="T65" fmla="*/ 124 h 139"/>
                  <a:gd name="T66" fmla="*/ 76 w 142"/>
                  <a:gd name="T67" fmla="*/ 129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42" h="139">
                    <a:moveTo>
                      <a:pt x="71" y="139"/>
                    </a:moveTo>
                    <a:cubicBezTo>
                      <a:pt x="61" y="139"/>
                      <a:pt x="51" y="138"/>
                      <a:pt x="43" y="134"/>
                    </a:cubicBezTo>
                    <a:cubicBezTo>
                      <a:pt x="34" y="131"/>
                      <a:pt x="27" y="126"/>
                      <a:pt x="20" y="119"/>
                    </a:cubicBezTo>
                    <a:cubicBezTo>
                      <a:pt x="14" y="113"/>
                      <a:pt x="9" y="106"/>
                      <a:pt x="6" y="98"/>
                    </a:cubicBezTo>
                    <a:cubicBezTo>
                      <a:pt x="2" y="90"/>
                      <a:pt x="0" y="81"/>
                      <a:pt x="0" y="71"/>
                    </a:cubicBezTo>
                    <a:cubicBezTo>
                      <a:pt x="0" y="61"/>
                      <a:pt x="2" y="52"/>
                      <a:pt x="6" y="44"/>
                    </a:cubicBezTo>
                    <a:cubicBezTo>
                      <a:pt x="9" y="35"/>
                      <a:pt x="14" y="27"/>
                      <a:pt x="20" y="21"/>
                    </a:cubicBezTo>
                    <a:cubicBezTo>
                      <a:pt x="27" y="15"/>
                      <a:pt x="34" y="9"/>
                      <a:pt x="43" y="6"/>
                    </a:cubicBezTo>
                    <a:cubicBezTo>
                      <a:pt x="51" y="2"/>
                      <a:pt x="61" y="0"/>
                      <a:pt x="71" y="0"/>
                    </a:cubicBezTo>
                    <a:cubicBezTo>
                      <a:pt x="81" y="0"/>
                      <a:pt x="91" y="2"/>
                      <a:pt x="99" y="5"/>
                    </a:cubicBezTo>
                    <a:cubicBezTo>
                      <a:pt x="108" y="9"/>
                      <a:pt x="115" y="13"/>
                      <a:pt x="122" y="19"/>
                    </a:cubicBezTo>
                    <a:cubicBezTo>
                      <a:pt x="128" y="25"/>
                      <a:pt x="133" y="32"/>
                      <a:pt x="136" y="40"/>
                    </a:cubicBezTo>
                    <a:cubicBezTo>
                      <a:pt x="140" y="48"/>
                      <a:pt x="142" y="57"/>
                      <a:pt x="142" y="66"/>
                    </a:cubicBezTo>
                    <a:cubicBezTo>
                      <a:pt x="142" y="76"/>
                      <a:pt x="140" y="85"/>
                      <a:pt x="136" y="94"/>
                    </a:cubicBezTo>
                    <a:cubicBezTo>
                      <a:pt x="133" y="103"/>
                      <a:pt x="128" y="111"/>
                      <a:pt x="122" y="118"/>
                    </a:cubicBezTo>
                    <a:cubicBezTo>
                      <a:pt x="115" y="124"/>
                      <a:pt x="108" y="130"/>
                      <a:pt x="99" y="134"/>
                    </a:cubicBezTo>
                    <a:cubicBezTo>
                      <a:pt x="91" y="137"/>
                      <a:pt x="81" y="139"/>
                      <a:pt x="71" y="139"/>
                    </a:cubicBezTo>
                    <a:moveTo>
                      <a:pt x="76" y="129"/>
                    </a:moveTo>
                    <a:cubicBezTo>
                      <a:pt x="81" y="129"/>
                      <a:pt x="86" y="128"/>
                      <a:pt x="90" y="125"/>
                    </a:cubicBezTo>
                    <a:cubicBezTo>
                      <a:pt x="95" y="123"/>
                      <a:pt x="98" y="119"/>
                      <a:pt x="102" y="115"/>
                    </a:cubicBezTo>
                    <a:cubicBezTo>
                      <a:pt x="105" y="110"/>
                      <a:pt x="107" y="105"/>
                      <a:pt x="109" y="99"/>
                    </a:cubicBezTo>
                    <a:cubicBezTo>
                      <a:pt x="111" y="93"/>
                      <a:pt x="112" y="86"/>
                      <a:pt x="112" y="80"/>
                    </a:cubicBezTo>
                    <a:cubicBezTo>
                      <a:pt x="112" y="70"/>
                      <a:pt x="111" y="61"/>
                      <a:pt x="109" y="52"/>
                    </a:cubicBezTo>
                    <a:cubicBezTo>
                      <a:pt x="108" y="44"/>
                      <a:pt x="105" y="37"/>
                      <a:pt x="101" y="30"/>
                    </a:cubicBezTo>
                    <a:cubicBezTo>
                      <a:pt x="97" y="24"/>
                      <a:pt x="93" y="19"/>
                      <a:pt x="87" y="15"/>
                    </a:cubicBezTo>
                    <a:cubicBezTo>
                      <a:pt x="81" y="12"/>
                      <a:pt x="73" y="10"/>
                      <a:pt x="65" y="10"/>
                    </a:cubicBezTo>
                    <a:cubicBezTo>
                      <a:pt x="60" y="10"/>
                      <a:pt x="56" y="11"/>
                      <a:pt x="52" y="14"/>
                    </a:cubicBezTo>
                    <a:cubicBezTo>
                      <a:pt x="47" y="16"/>
                      <a:pt x="44" y="20"/>
                      <a:pt x="41" y="24"/>
                    </a:cubicBezTo>
                    <a:cubicBezTo>
                      <a:pt x="37" y="29"/>
                      <a:pt x="35" y="34"/>
                      <a:pt x="33" y="40"/>
                    </a:cubicBezTo>
                    <a:cubicBezTo>
                      <a:pt x="31" y="46"/>
                      <a:pt x="30" y="52"/>
                      <a:pt x="30" y="59"/>
                    </a:cubicBezTo>
                    <a:cubicBezTo>
                      <a:pt x="30" y="69"/>
                      <a:pt x="31" y="78"/>
                      <a:pt x="33" y="87"/>
                    </a:cubicBezTo>
                    <a:cubicBezTo>
                      <a:pt x="35" y="95"/>
                      <a:pt x="38" y="103"/>
                      <a:pt x="42" y="109"/>
                    </a:cubicBezTo>
                    <a:cubicBezTo>
                      <a:pt x="46" y="115"/>
                      <a:pt x="51" y="120"/>
                      <a:pt x="57" y="124"/>
                    </a:cubicBezTo>
                    <a:cubicBezTo>
                      <a:pt x="62" y="128"/>
                      <a:pt x="69" y="129"/>
                      <a:pt x="76" y="12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  <p:sp>
            <p:nvSpPr>
              <p:cNvPr id="10" name="Freeform 16">
                <a:extLst>
                  <a:ext uri="{FF2B5EF4-FFF2-40B4-BE49-F238E27FC236}">
                    <a16:creationId xmlns:a16="http://schemas.microsoft.com/office/drawing/2014/main" id="{DE47A455-108F-B03D-4654-92D6DEB33C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5610" y="3364294"/>
                <a:ext cx="71249" cy="536591"/>
              </a:xfrm>
              <a:custGeom>
                <a:avLst/>
                <a:gdLst>
                  <a:gd name="T0" fmla="*/ 64 w 64"/>
                  <a:gd name="T1" fmla="*/ 482 h 482"/>
                  <a:gd name="T2" fmla="*/ 0 w 64"/>
                  <a:gd name="T3" fmla="*/ 482 h 482"/>
                  <a:gd name="T4" fmla="*/ 0 w 64"/>
                  <a:gd name="T5" fmla="*/ 19 h 482"/>
                  <a:gd name="T6" fmla="*/ 45 w 64"/>
                  <a:gd name="T7" fmla="*/ 0 h 482"/>
                  <a:gd name="T8" fmla="*/ 64 w 64"/>
                  <a:gd name="T9" fmla="*/ 0 h 482"/>
                  <a:gd name="T10" fmla="*/ 64 w 64"/>
                  <a:gd name="T11" fmla="*/ 482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482">
                    <a:moveTo>
                      <a:pt x="64" y="482"/>
                    </a:moveTo>
                    <a:lnTo>
                      <a:pt x="0" y="482"/>
                    </a:lnTo>
                    <a:lnTo>
                      <a:pt x="0" y="19"/>
                    </a:lnTo>
                    <a:lnTo>
                      <a:pt x="45" y="0"/>
                    </a:lnTo>
                    <a:lnTo>
                      <a:pt x="64" y="0"/>
                    </a:lnTo>
                    <a:lnTo>
                      <a:pt x="64" y="4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  <p:sp>
            <p:nvSpPr>
              <p:cNvPr id="11" name="Freeform 17">
                <a:extLst>
                  <a:ext uri="{FF2B5EF4-FFF2-40B4-BE49-F238E27FC236}">
                    <a16:creationId xmlns:a16="http://schemas.microsoft.com/office/drawing/2014/main" id="{2EF1C90D-55BF-2EBE-7F86-6094695DC8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5880" y="3539076"/>
                <a:ext cx="262729" cy="367376"/>
              </a:xfrm>
              <a:custGeom>
                <a:avLst/>
                <a:gdLst>
                  <a:gd name="T0" fmla="*/ 49 w 100"/>
                  <a:gd name="T1" fmla="*/ 130 h 139"/>
                  <a:gd name="T2" fmla="*/ 59 w 100"/>
                  <a:gd name="T3" fmla="*/ 129 h 139"/>
                  <a:gd name="T4" fmla="*/ 67 w 100"/>
                  <a:gd name="T5" fmla="*/ 124 h 139"/>
                  <a:gd name="T6" fmla="*/ 72 w 100"/>
                  <a:gd name="T7" fmla="*/ 118 h 139"/>
                  <a:gd name="T8" fmla="*/ 74 w 100"/>
                  <a:gd name="T9" fmla="*/ 110 h 139"/>
                  <a:gd name="T10" fmla="*/ 71 w 100"/>
                  <a:gd name="T11" fmla="*/ 100 h 139"/>
                  <a:gd name="T12" fmla="*/ 63 w 100"/>
                  <a:gd name="T13" fmla="*/ 92 h 139"/>
                  <a:gd name="T14" fmla="*/ 51 w 100"/>
                  <a:gd name="T15" fmla="*/ 85 h 139"/>
                  <a:gd name="T16" fmla="*/ 38 w 100"/>
                  <a:gd name="T17" fmla="*/ 79 h 139"/>
                  <a:gd name="T18" fmla="*/ 25 w 100"/>
                  <a:gd name="T19" fmla="*/ 72 h 139"/>
                  <a:gd name="T20" fmla="*/ 14 w 100"/>
                  <a:gd name="T21" fmla="*/ 63 h 139"/>
                  <a:gd name="T22" fmla="*/ 5 w 100"/>
                  <a:gd name="T23" fmla="*/ 52 h 139"/>
                  <a:gd name="T24" fmla="*/ 2 w 100"/>
                  <a:gd name="T25" fmla="*/ 37 h 139"/>
                  <a:gd name="T26" fmla="*/ 6 w 100"/>
                  <a:gd name="T27" fmla="*/ 22 h 139"/>
                  <a:gd name="T28" fmla="*/ 15 w 100"/>
                  <a:gd name="T29" fmla="*/ 11 h 139"/>
                  <a:gd name="T30" fmla="*/ 30 w 100"/>
                  <a:gd name="T31" fmla="*/ 3 h 139"/>
                  <a:gd name="T32" fmla="*/ 48 w 100"/>
                  <a:gd name="T33" fmla="*/ 0 h 139"/>
                  <a:gd name="T34" fmla="*/ 61 w 100"/>
                  <a:gd name="T35" fmla="*/ 1 h 139"/>
                  <a:gd name="T36" fmla="*/ 72 w 100"/>
                  <a:gd name="T37" fmla="*/ 5 h 139"/>
                  <a:gd name="T38" fmla="*/ 83 w 100"/>
                  <a:gd name="T39" fmla="*/ 12 h 139"/>
                  <a:gd name="T40" fmla="*/ 95 w 100"/>
                  <a:gd name="T41" fmla="*/ 25 h 139"/>
                  <a:gd name="T42" fmla="*/ 85 w 100"/>
                  <a:gd name="T43" fmla="*/ 34 h 139"/>
                  <a:gd name="T44" fmla="*/ 68 w 100"/>
                  <a:gd name="T45" fmla="*/ 15 h 139"/>
                  <a:gd name="T46" fmla="*/ 48 w 100"/>
                  <a:gd name="T47" fmla="*/ 9 h 139"/>
                  <a:gd name="T48" fmla="*/ 37 w 100"/>
                  <a:gd name="T49" fmla="*/ 10 h 139"/>
                  <a:gd name="T50" fmla="*/ 29 w 100"/>
                  <a:gd name="T51" fmla="*/ 14 h 139"/>
                  <a:gd name="T52" fmla="*/ 24 w 100"/>
                  <a:gd name="T53" fmla="*/ 20 h 139"/>
                  <a:gd name="T54" fmla="*/ 22 w 100"/>
                  <a:gd name="T55" fmla="*/ 27 h 139"/>
                  <a:gd name="T56" fmla="*/ 26 w 100"/>
                  <a:gd name="T57" fmla="*/ 37 h 139"/>
                  <a:gd name="T58" fmla="*/ 34 w 100"/>
                  <a:gd name="T59" fmla="*/ 45 h 139"/>
                  <a:gd name="T60" fmla="*/ 47 w 100"/>
                  <a:gd name="T61" fmla="*/ 52 h 139"/>
                  <a:gd name="T62" fmla="*/ 61 w 100"/>
                  <a:gd name="T63" fmla="*/ 58 h 139"/>
                  <a:gd name="T64" fmla="*/ 75 w 100"/>
                  <a:gd name="T65" fmla="*/ 65 h 139"/>
                  <a:gd name="T66" fmla="*/ 88 w 100"/>
                  <a:gd name="T67" fmla="*/ 73 h 139"/>
                  <a:gd name="T68" fmla="*/ 97 w 100"/>
                  <a:gd name="T69" fmla="*/ 84 h 139"/>
                  <a:gd name="T70" fmla="*/ 100 w 100"/>
                  <a:gd name="T71" fmla="*/ 99 h 139"/>
                  <a:gd name="T72" fmla="*/ 97 w 100"/>
                  <a:gd name="T73" fmla="*/ 115 h 139"/>
                  <a:gd name="T74" fmla="*/ 87 w 100"/>
                  <a:gd name="T75" fmla="*/ 128 h 139"/>
                  <a:gd name="T76" fmla="*/ 71 w 100"/>
                  <a:gd name="T77" fmla="*/ 136 h 139"/>
                  <a:gd name="T78" fmla="*/ 49 w 100"/>
                  <a:gd name="T79" fmla="*/ 139 h 139"/>
                  <a:gd name="T80" fmla="*/ 37 w 100"/>
                  <a:gd name="T81" fmla="*/ 138 h 139"/>
                  <a:gd name="T82" fmla="*/ 25 w 100"/>
                  <a:gd name="T83" fmla="*/ 135 h 139"/>
                  <a:gd name="T84" fmla="*/ 12 w 100"/>
                  <a:gd name="T85" fmla="*/ 127 h 139"/>
                  <a:gd name="T86" fmla="*/ 0 w 100"/>
                  <a:gd name="T87" fmla="*/ 115 h 139"/>
                  <a:gd name="T88" fmla="*/ 10 w 100"/>
                  <a:gd name="T89" fmla="*/ 105 h 139"/>
                  <a:gd name="T90" fmla="*/ 20 w 100"/>
                  <a:gd name="T91" fmla="*/ 116 h 139"/>
                  <a:gd name="T92" fmla="*/ 29 w 100"/>
                  <a:gd name="T93" fmla="*/ 124 h 139"/>
                  <a:gd name="T94" fmla="*/ 38 w 100"/>
                  <a:gd name="T95" fmla="*/ 129 h 139"/>
                  <a:gd name="T96" fmla="*/ 49 w 100"/>
                  <a:gd name="T97" fmla="*/ 13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0" h="139">
                    <a:moveTo>
                      <a:pt x="49" y="130"/>
                    </a:moveTo>
                    <a:cubicBezTo>
                      <a:pt x="53" y="130"/>
                      <a:pt x="56" y="130"/>
                      <a:pt x="59" y="129"/>
                    </a:cubicBezTo>
                    <a:cubicBezTo>
                      <a:pt x="62" y="127"/>
                      <a:pt x="65" y="126"/>
                      <a:pt x="67" y="124"/>
                    </a:cubicBezTo>
                    <a:cubicBezTo>
                      <a:pt x="69" y="122"/>
                      <a:pt x="71" y="120"/>
                      <a:pt x="72" y="118"/>
                    </a:cubicBezTo>
                    <a:cubicBezTo>
                      <a:pt x="73" y="115"/>
                      <a:pt x="74" y="113"/>
                      <a:pt x="74" y="110"/>
                    </a:cubicBezTo>
                    <a:cubicBezTo>
                      <a:pt x="74" y="106"/>
                      <a:pt x="73" y="103"/>
                      <a:pt x="71" y="100"/>
                    </a:cubicBezTo>
                    <a:cubicBezTo>
                      <a:pt x="69" y="97"/>
                      <a:pt x="66" y="94"/>
                      <a:pt x="63" y="92"/>
                    </a:cubicBezTo>
                    <a:cubicBezTo>
                      <a:pt x="59" y="89"/>
                      <a:pt x="56" y="87"/>
                      <a:pt x="51" y="85"/>
                    </a:cubicBezTo>
                    <a:cubicBezTo>
                      <a:pt x="47" y="83"/>
                      <a:pt x="43" y="81"/>
                      <a:pt x="38" y="79"/>
                    </a:cubicBezTo>
                    <a:cubicBezTo>
                      <a:pt x="34" y="77"/>
                      <a:pt x="29" y="74"/>
                      <a:pt x="25" y="72"/>
                    </a:cubicBezTo>
                    <a:cubicBezTo>
                      <a:pt x="21" y="70"/>
                      <a:pt x="17" y="67"/>
                      <a:pt x="14" y="63"/>
                    </a:cubicBezTo>
                    <a:cubicBezTo>
                      <a:pt x="10" y="60"/>
                      <a:pt x="8" y="57"/>
                      <a:pt x="5" y="52"/>
                    </a:cubicBezTo>
                    <a:cubicBezTo>
                      <a:pt x="3" y="48"/>
                      <a:pt x="2" y="43"/>
                      <a:pt x="2" y="37"/>
                    </a:cubicBezTo>
                    <a:cubicBezTo>
                      <a:pt x="2" y="32"/>
                      <a:pt x="4" y="27"/>
                      <a:pt x="6" y="22"/>
                    </a:cubicBezTo>
                    <a:cubicBezTo>
                      <a:pt x="8" y="18"/>
                      <a:pt x="11" y="14"/>
                      <a:pt x="15" y="11"/>
                    </a:cubicBezTo>
                    <a:cubicBezTo>
                      <a:pt x="19" y="7"/>
                      <a:pt x="24" y="5"/>
                      <a:pt x="30" y="3"/>
                    </a:cubicBezTo>
                    <a:cubicBezTo>
                      <a:pt x="35" y="1"/>
                      <a:pt x="41" y="0"/>
                      <a:pt x="48" y="0"/>
                    </a:cubicBezTo>
                    <a:cubicBezTo>
                      <a:pt x="52" y="0"/>
                      <a:pt x="57" y="0"/>
                      <a:pt x="61" y="1"/>
                    </a:cubicBezTo>
                    <a:cubicBezTo>
                      <a:pt x="64" y="2"/>
                      <a:pt x="68" y="3"/>
                      <a:pt x="72" y="5"/>
                    </a:cubicBezTo>
                    <a:cubicBezTo>
                      <a:pt x="76" y="6"/>
                      <a:pt x="79" y="9"/>
                      <a:pt x="83" y="12"/>
                    </a:cubicBezTo>
                    <a:cubicBezTo>
                      <a:pt x="87" y="15"/>
                      <a:pt x="90" y="20"/>
                      <a:pt x="95" y="25"/>
                    </a:cubicBezTo>
                    <a:cubicBezTo>
                      <a:pt x="85" y="34"/>
                      <a:pt x="85" y="34"/>
                      <a:pt x="85" y="34"/>
                    </a:cubicBezTo>
                    <a:cubicBezTo>
                      <a:pt x="80" y="25"/>
                      <a:pt x="74" y="19"/>
                      <a:pt x="68" y="15"/>
                    </a:cubicBezTo>
                    <a:cubicBezTo>
                      <a:pt x="61" y="11"/>
                      <a:pt x="55" y="9"/>
                      <a:pt x="48" y="9"/>
                    </a:cubicBezTo>
                    <a:cubicBezTo>
                      <a:pt x="44" y="9"/>
                      <a:pt x="40" y="9"/>
                      <a:pt x="37" y="10"/>
                    </a:cubicBezTo>
                    <a:cubicBezTo>
                      <a:pt x="34" y="11"/>
                      <a:pt x="31" y="13"/>
                      <a:pt x="29" y="14"/>
                    </a:cubicBezTo>
                    <a:cubicBezTo>
                      <a:pt x="27" y="16"/>
                      <a:pt x="25" y="18"/>
                      <a:pt x="24" y="20"/>
                    </a:cubicBezTo>
                    <a:cubicBezTo>
                      <a:pt x="23" y="22"/>
                      <a:pt x="22" y="24"/>
                      <a:pt x="22" y="27"/>
                    </a:cubicBezTo>
                    <a:cubicBezTo>
                      <a:pt x="22" y="31"/>
                      <a:pt x="23" y="34"/>
                      <a:pt x="26" y="37"/>
                    </a:cubicBezTo>
                    <a:cubicBezTo>
                      <a:pt x="28" y="40"/>
                      <a:pt x="31" y="43"/>
                      <a:pt x="34" y="45"/>
                    </a:cubicBezTo>
                    <a:cubicBezTo>
                      <a:pt x="38" y="48"/>
                      <a:pt x="42" y="50"/>
                      <a:pt x="47" y="52"/>
                    </a:cubicBezTo>
                    <a:cubicBezTo>
                      <a:pt x="51" y="54"/>
                      <a:pt x="56" y="56"/>
                      <a:pt x="61" y="58"/>
                    </a:cubicBezTo>
                    <a:cubicBezTo>
                      <a:pt x="66" y="60"/>
                      <a:pt x="71" y="62"/>
                      <a:pt x="75" y="65"/>
                    </a:cubicBezTo>
                    <a:cubicBezTo>
                      <a:pt x="80" y="67"/>
                      <a:pt x="84" y="70"/>
                      <a:pt x="88" y="73"/>
                    </a:cubicBezTo>
                    <a:cubicBezTo>
                      <a:pt x="91" y="77"/>
                      <a:pt x="94" y="80"/>
                      <a:pt x="97" y="84"/>
                    </a:cubicBezTo>
                    <a:cubicBezTo>
                      <a:pt x="99" y="89"/>
                      <a:pt x="100" y="93"/>
                      <a:pt x="100" y="99"/>
                    </a:cubicBezTo>
                    <a:cubicBezTo>
                      <a:pt x="100" y="105"/>
                      <a:pt x="99" y="110"/>
                      <a:pt x="97" y="115"/>
                    </a:cubicBezTo>
                    <a:cubicBezTo>
                      <a:pt x="95" y="120"/>
                      <a:pt x="92" y="124"/>
                      <a:pt x="87" y="128"/>
                    </a:cubicBezTo>
                    <a:cubicBezTo>
                      <a:pt x="83" y="131"/>
                      <a:pt x="78" y="134"/>
                      <a:pt x="71" y="136"/>
                    </a:cubicBezTo>
                    <a:cubicBezTo>
                      <a:pt x="65" y="138"/>
                      <a:pt x="58" y="139"/>
                      <a:pt x="49" y="139"/>
                    </a:cubicBezTo>
                    <a:cubicBezTo>
                      <a:pt x="45" y="139"/>
                      <a:pt x="41" y="139"/>
                      <a:pt x="37" y="138"/>
                    </a:cubicBezTo>
                    <a:cubicBezTo>
                      <a:pt x="33" y="138"/>
                      <a:pt x="29" y="137"/>
                      <a:pt x="25" y="135"/>
                    </a:cubicBezTo>
                    <a:cubicBezTo>
                      <a:pt x="20" y="133"/>
                      <a:pt x="16" y="131"/>
                      <a:pt x="12" y="127"/>
                    </a:cubicBezTo>
                    <a:cubicBezTo>
                      <a:pt x="8" y="124"/>
                      <a:pt x="4" y="120"/>
                      <a:pt x="0" y="115"/>
                    </a:cubicBezTo>
                    <a:cubicBezTo>
                      <a:pt x="10" y="105"/>
                      <a:pt x="10" y="105"/>
                      <a:pt x="10" y="105"/>
                    </a:cubicBezTo>
                    <a:cubicBezTo>
                      <a:pt x="14" y="109"/>
                      <a:pt x="17" y="113"/>
                      <a:pt x="20" y="116"/>
                    </a:cubicBezTo>
                    <a:cubicBezTo>
                      <a:pt x="23" y="120"/>
                      <a:pt x="26" y="122"/>
                      <a:pt x="29" y="124"/>
                    </a:cubicBezTo>
                    <a:cubicBezTo>
                      <a:pt x="32" y="126"/>
                      <a:pt x="35" y="128"/>
                      <a:pt x="38" y="129"/>
                    </a:cubicBezTo>
                    <a:cubicBezTo>
                      <a:pt x="42" y="130"/>
                      <a:pt x="45" y="130"/>
                      <a:pt x="49" y="13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" name="Grupa 19">
            <a:extLst>
              <a:ext uri="{FF2B5EF4-FFF2-40B4-BE49-F238E27FC236}">
                <a16:creationId xmlns:a16="http://schemas.microsoft.com/office/drawing/2014/main" id="{A2E70886-91C1-FEF1-9B49-2E72AD456C58}"/>
              </a:ext>
            </a:extLst>
          </p:cNvPr>
          <p:cNvGrpSpPr/>
          <p:nvPr userDrawn="1"/>
        </p:nvGrpSpPr>
        <p:grpSpPr>
          <a:xfrm>
            <a:off x="672557" y="1174893"/>
            <a:ext cx="1303626" cy="1333685"/>
            <a:chOff x="672557" y="1174893"/>
            <a:chExt cx="1303626" cy="1333685"/>
          </a:xfrm>
        </p:grpSpPr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0483CFFA-D4C5-A74E-AC2B-2AB389B3EB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336" y="1410904"/>
              <a:ext cx="1072068" cy="1097674"/>
            </a:xfrm>
            <a:custGeom>
              <a:avLst/>
              <a:gdLst>
                <a:gd name="T0" fmla="*/ 963 w 963"/>
                <a:gd name="T1" fmla="*/ 986 h 986"/>
                <a:gd name="T2" fmla="*/ 0 w 963"/>
                <a:gd name="T3" fmla="*/ 986 h 986"/>
                <a:gd name="T4" fmla="*/ 0 w 963"/>
                <a:gd name="T5" fmla="*/ 0 h 986"/>
                <a:gd name="T6" fmla="*/ 963 w 963"/>
                <a:gd name="T7" fmla="*/ 0 h 986"/>
                <a:gd name="T8" fmla="*/ 963 w 963"/>
                <a:gd name="T9" fmla="*/ 986 h 986"/>
                <a:gd name="T10" fmla="*/ 12 w 963"/>
                <a:gd name="T11" fmla="*/ 974 h 986"/>
                <a:gd name="T12" fmla="*/ 949 w 963"/>
                <a:gd name="T13" fmla="*/ 974 h 986"/>
                <a:gd name="T14" fmla="*/ 949 w 963"/>
                <a:gd name="T15" fmla="*/ 14 h 986"/>
                <a:gd name="T16" fmla="*/ 12 w 963"/>
                <a:gd name="T17" fmla="*/ 14 h 986"/>
                <a:gd name="T18" fmla="*/ 12 w 963"/>
                <a:gd name="T19" fmla="*/ 974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3" h="986">
                  <a:moveTo>
                    <a:pt x="963" y="986"/>
                  </a:moveTo>
                  <a:lnTo>
                    <a:pt x="0" y="986"/>
                  </a:lnTo>
                  <a:lnTo>
                    <a:pt x="0" y="0"/>
                  </a:lnTo>
                  <a:lnTo>
                    <a:pt x="963" y="0"/>
                  </a:lnTo>
                  <a:lnTo>
                    <a:pt x="963" y="986"/>
                  </a:lnTo>
                  <a:close/>
                  <a:moveTo>
                    <a:pt x="12" y="974"/>
                  </a:moveTo>
                  <a:lnTo>
                    <a:pt x="949" y="974"/>
                  </a:lnTo>
                  <a:lnTo>
                    <a:pt x="949" y="14"/>
                  </a:lnTo>
                  <a:lnTo>
                    <a:pt x="12" y="14"/>
                  </a:lnTo>
                  <a:lnTo>
                    <a:pt x="12" y="97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7FC7690D-3FEC-23EE-24C8-A4582CC98A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2557" y="1174893"/>
              <a:ext cx="1303626" cy="1312533"/>
            </a:xfrm>
            <a:custGeom>
              <a:avLst/>
              <a:gdLst>
                <a:gd name="T0" fmla="*/ 248 w 495"/>
                <a:gd name="T1" fmla="*/ 496 h 496"/>
                <a:gd name="T2" fmla="*/ 0 w 495"/>
                <a:gd name="T3" fmla="*/ 248 h 496"/>
                <a:gd name="T4" fmla="*/ 248 w 495"/>
                <a:gd name="T5" fmla="*/ 0 h 496"/>
                <a:gd name="T6" fmla="*/ 495 w 495"/>
                <a:gd name="T7" fmla="*/ 248 h 496"/>
                <a:gd name="T8" fmla="*/ 248 w 495"/>
                <a:gd name="T9" fmla="*/ 496 h 496"/>
                <a:gd name="T10" fmla="*/ 248 w 495"/>
                <a:gd name="T11" fmla="*/ 6 h 496"/>
                <a:gd name="T12" fmla="*/ 5 w 495"/>
                <a:gd name="T13" fmla="*/ 248 h 496"/>
                <a:gd name="T14" fmla="*/ 248 w 495"/>
                <a:gd name="T15" fmla="*/ 490 h 496"/>
                <a:gd name="T16" fmla="*/ 490 w 495"/>
                <a:gd name="T17" fmla="*/ 248 h 496"/>
                <a:gd name="T18" fmla="*/ 248 w 495"/>
                <a:gd name="T19" fmla="*/ 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5" h="496">
                  <a:moveTo>
                    <a:pt x="248" y="496"/>
                  </a:moveTo>
                  <a:cubicBezTo>
                    <a:pt x="111" y="496"/>
                    <a:pt x="0" y="385"/>
                    <a:pt x="0" y="248"/>
                  </a:cubicBezTo>
                  <a:cubicBezTo>
                    <a:pt x="0" y="111"/>
                    <a:pt x="111" y="0"/>
                    <a:pt x="248" y="0"/>
                  </a:cubicBezTo>
                  <a:cubicBezTo>
                    <a:pt x="384" y="0"/>
                    <a:pt x="495" y="111"/>
                    <a:pt x="495" y="248"/>
                  </a:cubicBezTo>
                  <a:cubicBezTo>
                    <a:pt x="495" y="385"/>
                    <a:pt x="384" y="496"/>
                    <a:pt x="248" y="496"/>
                  </a:cubicBezTo>
                  <a:moveTo>
                    <a:pt x="248" y="6"/>
                  </a:moveTo>
                  <a:cubicBezTo>
                    <a:pt x="114" y="6"/>
                    <a:pt x="5" y="114"/>
                    <a:pt x="5" y="248"/>
                  </a:cubicBezTo>
                  <a:cubicBezTo>
                    <a:pt x="5" y="382"/>
                    <a:pt x="114" y="490"/>
                    <a:pt x="248" y="490"/>
                  </a:cubicBezTo>
                  <a:cubicBezTo>
                    <a:pt x="381" y="490"/>
                    <a:pt x="490" y="382"/>
                    <a:pt x="490" y="248"/>
                  </a:cubicBezTo>
                  <a:cubicBezTo>
                    <a:pt x="490" y="114"/>
                    <a:pt x="381" y="6"/>
                    <a:pt x="248" y="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grpSp>
          <p:nvGrpSpPr>
            <p:cNvPr id="23" name="Grupa 22">
              <a:extLst>
                <a:ext uri="{FF2B5EF4-FFF2-40B4-BE49-F238E27FC236}">
                  <a16:creationId xmlns:a16="http://schemas.microsoft.com/office/drawing/2014/main" id="{E561EFB5-3869-3A65-A29F-F434EC5A5BCB}"/>
                </a:ext>
              </a:extLst>
            </p:cNvPr>
            <p:cNvGrpSpPr/>
            <p:nvPr/>
          </p:nvGrpSpPr>
          <p:grpSpPr>
            <a:xfrm>
              <a:off x="790562" y="1182686"/>
              <a:ext cx="1064275" cy="1227926"/>
              <a:chOff x="906382" y="2916093"/>
              <a:chExt cx="1064275" cy="1227926"/>
            </a:xfrm>
            <a:solidFill>
              <a:schemeClr val="bg1"/>
            </a:solidFill>
          </p:grpSpPr>
          <p:sp>
            <p:nvSpPr>
              <p:cNvPr id="24" name="Rectangle 20">
                <a:extLst>
                  <a:ext uri="{FF2B5EF4-FFF2-40B4-BE49-F238E27FC236}">
                    <a16:creationId xmlns:a16="http://schemas.microsoft.com/office/drawing/2014/main" id="{23F7CDAD-8DF2-B0C4-EBE3-B6CD146481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8609" y="3334678"/>
                <a:ext cx="1059822" cy="1558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  <p:sp>
            <p:nvSpPr>
              <p:cNvPr id="25" name="Rectangle 21">
                <a:extLst>
                  <a:ext uri="{FF2B5EF4-FFF2-40B4-BE49-F238E27FC236}">
                    <a16:creationId xmlns:a16="http://schemas.microsoft.com/office/drawing/2014/main" id="{1741E3C6-3FD6-3DDE-731A-28523C6DCA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2954" y="2916093"/>
                <a:ext cx="13359" cy="74365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  <p:sp>
            <p:nvSpPr>
              <p:cNvPr id="26" name="Freeform 22">
                <a:extLst>
                  <a:ext uri="{FF2B5EF4-FFF2-40B4-BE49-F238E27FC236}">
                    <a16:creationId xmlns:a16="http://schemas.microsoft.com/office/drawing/2014/main" id="{9B7AB262-8F88-10C2-887B-9A66FAB78D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7940" y="3644165"/>
                <a:ext cx="606726" cy="499854"/>
              </a:xfrm>
              <a:custGeom>
                <a:avLst/>
                <a:gdLst>
                  <a:gd name="T0" fmla="*/ 533 w 545"/>
                  <a:gd name="T1" fmla="*/ 449 h 449"/>
                  <a:gd name="T2" fmla="*/ 270 w 545"/>
                  <a:gd name="T3" fmla="*/ 26 h 449"/>
                  <a:gd name="T4" fmla="*/ 10 w 545"/>
                  <a:gd name="T5" fmla="*/ 449 h 449"/>
                  <a:gd name="T6" fmla="*/ 0 w 545"/>
                  <a:gd name="T7" fmla="*/ 442 h 449"/>
                  <a:gd name="T8" fmla="*/ 270 w 545"/>
                  <a:gd name="T9" fmla="*/ 0 h 449"/>
                  <a:gd name="T10" fmla="*/ 545 w 545"/>
                  <a:gd name="T11" fmla="*/ 442 h 449"/>
                  <a:gd name="T12" fmla="*/ 533 w 545"/>
                  <a:gd name="T13" fmla="*/ 449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5" h="449">
                    <a:moveTo>
                      <a:pt x="533" y="449"/>
                    </a:moveTo>
                    <a:lnTo>
                      <a:pt x="270" y="26"/>
                    </a:lnTo>
                    <a:lnTo>
                      <a:pt x="10" y="449"/>
                    </a:lnTo>
                    <a:lnTo>
                      <a:pt x="0" y="442"/>
                    </a:lnTo>
                    <a:lnTo>
                      <a:pt x="270" y="0"/>
                    </a:lnTo>
                    <a:lnTo>
                      <a:pt x="545" y="442"/>
                    </a:lnTo>
                    <a:lnTo>
                      <a:pt x="533" y="4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  <p:sp>
            <p:nvSpPr>
              <p:cNvPr id="27" name="Freeform 23">
                <a:extLst>
                  <a:ext uri="{FF2B5EF4-FFF2-40B4-BE49-F238E27FC236}">
                    <a16:creationId xmlns:a16="http://schemas.microsoft.com/office/drawing/2014/main" id="{D3826BAC-72FE-5AE0-D7C7-46F021840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382" y="3144311"/>
                <a:ext cx="1064275" cy="282768"/>
              </a:xfrm>
              <a:custGeom>
                <a:avLst/>
                <a:gdLst>
                  <a:gd name="T0" fmla="*/ 481 w 956"/>
                  <a:gd name="T1" fmla="*/ 254 h 254"/>
                  <a:gd name="T2" fmla="*/ 0 w 956"/>
                  <a:gd name="T3" fmla="*/ 11 h 254"/>
                  <a:gd name="T4" fmla="*/ 7 w 956"/>
                  <a:gd name="T5" fmla="*/ 0 h 254"/>
                  <a:gd name="T6" fmla="*/ 481 w 956"/>
                  <a:gd name="T7" fmla="*/ 237 h 254"/>
                  <a:gd name="T8" fmla="*/ 952 w 956"/>
                  <a:gd name="T9" fmla="*/ 0 h 254"/>
                  <a:gd name="T10" fmla="*/ 956 w 956"/>
                  <a:gd name="T11" fmla="*/ 11 h 254"/>
                  <a:gd name="T12" fmla="*/ 481 w 956"/>
                  <a:gd name="T13" fmla="*/ 254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56" h="254">
                    <a:moveTo>
                      <a:pt x="481" y="254"/>
                    </a:moveTo>
                    <a:lnTo>
                      <a:pt x="0" y="11"/>
                    </a:lnTo>
                    <a:lnTo>
                      <a:pt x="7" y="0"/>
                    </a:lnTo>
                    <a:lnTo>
                      <a:pt x="481" y="237"/>
                    </a:lnTo>
                    <a:lnTo>
                      <a:pt x="952" y="0"/>
                    </a:lnTo>
                    <a:lnTo>
                      <a:pt x="956" y="11"/>
                    </a:lnTo>
                    <a:lnTo>
                      <a:pt x="481" y="2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</p:grpSp>
      </p:grpSp>
      <p:sp>
        <p:nvSpPr>
          <p:cNvPr id="28" name="Prostokąt 27">
            <a:extLst>
              <a:ext uri="{FF2B5EF4-FFF2-40B4-BE49-F238E27FC236}">
                <a16:creationId xmlns:a16="http://schemas.microsoft.com/office/drawing/2014/main" id="{D4AA623B-E771-F08B-69F4-9482D97BB074}"/>
              </a:ext>
            </a:extLst>
          </p:cNvPr>
          <p:cNvSpPr/>
          <p:nvPr userDrawn="1"/>
        </p:nvSpPr>
        <p:spPr>
          <a:xfrm>
            <a:off x="561891" y="3093328"/>
            <a:ext cx="6096000" cy="39241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kta Light" panose="020B0000000000000000" pitchFamily="34" charset="-18"/>
                <a:ea typeface="+mn-ea"/>
                <a:cs typeface="Mukta Light" panose="020B0000000000000000" pitchFamily="34" charset="-1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www.extended.tools</a:t>
            </a:r>
            <a:endParaRPr kumimoji="0" lang="pl-PL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ukta Light" panose="020B0000000000000000" pitchFamily="34" charset="-18"/>
              <a:ea typeface="+mn-ea"/>
              <a:cs typeface="Mukta Light" panose="020B0000000000000000" pitchFamily="34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kta Light" panose="020B0000000000000000" pitchFamily="34" charset="-18"/>
                <a:ea typeface="+mn-ea"/>
                <a:cs typeface="Mukta Light" panose="020B0000000000000000" pitchFamily="34" charset="-18"/>
              </a:rPr>
              <a:t>Tel. 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kta Light" panose="020B0000000000000000" pitchFamily="34" charset="-18"/>
                <a:ea typeface="+mn-ea"/>
                <a:cs typeface="Mukta Light" panose="020B0000000000000000" pitchFamily="34" charset="-18"/>
              </a:rPr>
              <a:t> 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kta Light" panose="020B0000000000000000" pitchFamily="34" charset="-18"/>
                <a:ea typeface="+mn-ea"/>
                <a:cs typeface="Mukta Light" panose="020B0000000000000000" pitchFamily="34" charset="-18"/>
              </a:rPr>
              <a:t>+48 22 866 54 75</a:t>
            </a: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kta Light" panose="020B0000000000000000" pitchFamily="34" charset="-18"/>
              <a:ea typeface="+mn-ea"/>
              <a:cs typeface="Mukta Light" panose="020B0000000000000000" pitchFamily="34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kta Light" panose="020B0000000000000000" pitchFamily="34" charset="-18"/>
              <a:ea typeface="+mn-ea"/>
              <a:cs typeface="Mukta Light" panose="020B0000000000000000" pitchFamily="34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kta Light" panose="020B0000000000000000" pitchFamily="34" charset="-18"/>
                <a:ea typeface="+mn-ea"/>
                <a:cs typeface="Mukta Light" panose="020B0000000000000000" pitchFamily="34" charset="-18"/>
              </a:rPr>
              <a:t>Extended Tools Polska Sp. z o.o. sp.</a:t>
            </a:r>
            <a:r>
              <a:rPr kumimoji="0" lang="pl-PL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kta Light" panose="020B0000000000000000" pitchFamily="34" charset="-18"/>
                <a:ea typeface="+mn-ea"/>
                <a:cs typeface="Mukta Light" panose="020B0000000000000000" pitchFamily="34" charset="-18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kta Light" panose="020B0000000000000000" pitchFamily="34" charset="-18"/>
                <a:ea typeface="+mn-ea"/>
                <a:cs typeface="Mukta Light" panose="020B0000000000000000" pitchFamily="34" charset="-18"/>
              </a:rPr>
              <a:t>k.</a:t>
            </a: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kta Light" panose="020B0000000000000000" pitchFamily="34" charset="-18"/>
              <a:ea typeface="+mn-ea"/>
              <a:cs typeface="Mukta Light" panose="020B0000000000000000" pitchFamily="34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kta Light" panose="020B0000000000000000" pitchFamily="34" charset="-18"/>
                <a:ea typeface="+mn-ea"/>
                <a:cs typeface="Mukta Light" panose="020B0000000000000000" pitchFamily="34" charset="-18"/>
              </a:rPr>
              <a:t>Renesansowa 41/13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kta Light" panose="020B0000000000000000" pitchFamily="34" charset="-18"/>
                <a:ea typeface="+mn-ea"/>
                <a:cs typeface="Mukta Light" panose="020B0000000000000000" pitchFamily="34" charset="-18"/>
              </a:rPr>
              <a:t>01-905 Warszawa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kta Light" panose="020B0000000000000000" pitchFamily="34" charset="-18"/>
              <a:ea typeface="+mn-ea"/>
              <a:cs typeface="Mukta Light" panose="020B0000000000000000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6259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uiExpand="1" build="p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wal 1">
            <a:extLst>
              <a:ext uri="{FF2B5EF4-FFF2-40B4-BE49-F238E27FC236}">
                <a16:creationId xmlns:a16="http://schemas.microsoft.com/office/drawing/2014/main" id="{C0247B5D-9EE0-9BC5-DA67-A11652342652}"/>
              </a:ext>
            </a:extLst>
          </p:cNvPr>
          <p:cNvSpPr/>
          <p:nvPr userDrawn="1"/>
        </p:nvSpPr>
        <p:spPr>
          <a:xfrm>
            <a:off x="7755677" y="1374297"/>
            <a:ext cx="4022233" cy="4022233"/>
          </a:xfrm>
          <a:prstGeom prst="ellipse">
            <a:avLst/>
          </a:prstGeom>
          <a:solidFill>
            <a:srgbClr val="BE3B5A"/>
          </a:solidFill>
          <a:ln w="12700" cap="flat" cmpd="sng" algn="ctr">
            <a:noFill/>
            <a:prstDash val="solid"/>
            <a:miter lim="800000"/>
          </a:ln>
          <a:effectLst>
            <a:outerShdw blurRad="317500" sx="110000" sy="110000" algn="ctr" rotWithShape="0">
              <a:srgbClr val="BE3B5A">
                <a:alpha val="27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3" name="Owal 2">
            <a:extLst>
              <a:ext uri="{FF2B5EF4-FFF2-40B4-BE49-F238E27FC236}">
                <a16:creationId xmlns:a16="http://schemas.microsoft.com/office/drawing/2014/main" id="{9DB4A150-C2A3-2255-3CFA-4D3E423176BF}"/>
              </a:ext>
            </a:extLst>
          </p:cNvPr>
          <p:cNvSpPr/>
          <p:nvPr userDrawn="1"/>
        </p:nvSpPr>
        <p:spPr>
          <a:xfrm>
            <a:off x="7755660" y="1374296"/>
            <a:ext cx="4022233" cy="4022233"/>
          </a:xfrm>
          <a:prstGeom prst="ellipse">
            <a:avLst/>
          </a:prstGeom>
          <a:gradFill>
            <a:gsLst>
              <a:gs pos="0">
                <a:srgbClr val="000000">
                  <a:lumMod val="95000"/>
                  <a:lumOff val="5000"/>
                  <a:alpha val="64000"/>
                </a:srgbClr>
              </a:gs>
              <a:gs pos="49000">
                <a:srgbClr val="000000">
                  <a:alpha val="36000"/>
                </a:srgbClr>
              </a:gs>
              <a:gs pos="78000">
                <a:srgbClr val="000000">
                  <a:alpha val="12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2B46176-FE45-F2BA-8FAF-69D8227CAC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4090" y="324827"/>
            <a:ext cx="3791316" cy="1491767"/>
          </a:xfrm>
          <a:prstGeom prst="rect">
            <a:avLst/>
          </a:prstGeom>
        </p:spPr>
      </p:pic>
      <p:sp>
        <p:nvSpPr>
          <p:cNvPr id="8" name="Symbol zastępczy zawartości 10">
            <a:extLst>
              <a:ext uri="{FF2B5EF4-FFF2-40B4-BE49-F238E27FC236}">
                <a16:creationId xmlns:a16="http://schemas.microsoft.com/office/drawing/2014/main" id="{A4FC61DA-E240-D1DD-4713-F757ACA26D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71970" y="2327817"/>
            <a:ext cx="6565831" cy="665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l-PL" sz="3600" kern="1200" dirty="0" smtClean="0">
                <a:solidFill>
                  <a:srgbClr val="7F152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9" name="Symbol zastępczy zawartości 10">
            <a:extLst>
              <a:ext uri="{FF2B5EF4-FFF2-40B4-BE49-F238E27FC236}">
                <a16:creationId xmlns:a16="http://schemas.microsoft.com/office/drawing/2014/main" id="{13F50C31-3F39-A5C8-62A8-056C364ED11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71970" y="3453242"/>
            <a:ext cx="6565831" cy="6651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pl-PL" sz="2000" b="0" kern="1200" dirty="0">
                <a:solidFill>
                  <a:srgbClr val="000000"/>
                </a:solidFill>
                <a:latin typeface="Lato"/>
                <a:ea typeface="Lato"/>
                <a:cs typeface="Lato"/>
              </a:defRPr>
            </a:lvl1pPr>
          </a:lstStyle>
          <a:p>
            <a:pPr lvl="0"/>
            <a:r>
              <a:rPr lang="pl-PL" dirty="0"/>
              <a:t>Podtytuł</a:t>
            </a:r>
          </a:p>
        </p:txBody>
      </p:sp>
    </p:spTree>
    <p:extLst>
      <p:ext uri="{BB962C8B-B14F-4D97-AF65-F5344CB8AC3E}">
        <p14:creationId xmlns:p14="http://schemas.microsoft.com/office/powerpoint/2010/main" val="2936765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F54EF6D-93AC-BB1D-EC9E-4400E908E0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01263" y="383304"/>
            <a:ext cx="4960937" cy="55399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kumimoji="0" lang="pl-PL" sz="3000" b="1" i="0" u="none" strike="noStrike" kern="1200" cap="none" spc="0" normalizeH="0" baseline="0" dirty="0" smtClean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</a:defRPr>
            </a:lvl1pPr>
            <a:lvl2pPr marL="457200" indent="0">
              <a:buNone/>
              <a:defRPr kumimoji="0" lang="pl-PL" sz="3000" b="1" i="0" u="none" strike="noStrike" kern="1200" cap="none" spc="0" normalizeH="0" baseline="0" dirty="0" smtClean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</a:defRPr>
            </a:lvl2pPr>
          </a:lstStyle>
          <a:p>
            <a:pPr lvl="0"/>
            <a:r>
              <a:rPr lang="pl-PL" dirty="0"/>
              <a:t>Tytuł slajdu</a:t>
            </a:r>
          </a:p>
        </p:txBody>
      </p:sp>
    </p:spTree>
    <p:extLst>
      <p:ext uri="{BB962C8B-B14F-4D97-AF65-F5344CB8AC3E}">
        <p14:creationId xmlns:p14="http://schemas.microsoft.com/office/powerpoint/2010/main" val="1889860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8FBDD6-1A99-4C3D-A4D7-84D5495F8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222" y="404749"/>
            <a:ext cx="8794082" cy="42473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Lato" panose="020F0502020204030203" pitchFamily="34" charset="0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3567268-5057-4338-828D-0E34E4E9B3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2416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Lato Light" panose="020F0502020204030203" pitchFamily="34" charset="0"/>
              </a:defRPr>
            </a:lvl1pPr>
          </a:lstStyle>
          <a:p>
            <a:fld id="{9C3C8690-AB71-46E6-8A33-1E0175D7FF35}" type="datetimeFigureOut">
              <a:rPr lang="pl-PL" smtClean="0"/>
              <a:pPr/>
              <a:t>03.08.2023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BA699A8B-1348-4540-9ADB-DF96EADE4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Lato Light" panose="020F0502020204030203" pitchFamily="34" charset="0"/>
              </a:defRPr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508BA18-D015-45B9-AC7C-AD47132FE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5274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Lato Light" panose="020F0502020204030203" pitchFamily="34" charset="0"/>
              </a:defRPr>
            </a:lvl1pPr>
          </a:lstStyle>
          <a:p>
            <a:fld id="{F2FFB41B-1E5D-4C8A-92EE-9FCF8AFDBAD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obrazu 9"/>
          <p:cNvSpPr>
            <a:spLocks noGrp="1"/>
          </p:cNvSpPr>
          <p:nvPr>
            <p:ph type="pic" sz="quarter" idx="14"/>
          </p:nvPr>
        </p:nvSpPr>
        <p:spPr>
          <a:xfrm>
            <a:off x="292416" y="1289716"/>
            <a:ext cx="11664950" cy="518093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Lato Light" panose="020F0502020204030203" pitchFamily="34" charset="0"/>
              </a:defRPr>
            </a:lvl1pPr>
          </a:lstStyle>
          <a:p>
            <a:endParaRPr lang="pl-PL"/>
          </a:p>
          <a:p>
            <a:endParaRPr lang="pl-PL"/>
          </a:p>
          <a:p>
            <a:endParaRPr lang="pl-PL"/>
          </a:p>
          <a:p>
            <a:endParaRPr lang="pl-PL"/>
          </a:p>
          <a:p>
            <a:r>
              <a:rPr lang="pl-PL"/>
              <a:t>Kliknij ikonę aby dodać zdjęcie</a:t>
            </a:r>
          </a:p>
        </p:txBody>
      </p:sp>
    </p:spTree>
    <p:extLst>
      <p:ext uri="{BB962C8B-B14F-4D97-AF65-F5344CB8AC3E}">
        <p14:creationId xmlns:p14="http://schemas.microsoft.com/office/powerpoint/2010/main" val="1793439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is - lista - 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59043"/>
            <a:ext cx="3339360" cy="29989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78FBDD6-1A99-4C3D-A4D7-84D5495F8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222" y="404749"/>
            <a:ext cx="3446578" cy="424732"/>
          </a:xfrm>
          <a:prstGeom prst="rect">
            <a:avLst/>
          </a:prstGeom>
        </p:spPr>
        <p:txBody>
          <a:bodyPr anchor="ctr"/>
          <a:lstStyle>
            <a:lvl1pPr>
              <a:defRPr b="0" i="0">
                <a:latin typeface="Lato" panose="020F0502020204030203" pitchFamily="34" charset="0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3567268-5057-4338-828D-0E34E4E9B3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2416" y="6356350"/>
            <a:ext cx="964884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Lato Light" panose="020F0502020204030203" pitchFamily="34" charset="0"/>
              </a:defRPr>
            </a:lvl1pPr>
          </a:lstStyle>
          <a:p>
            <a:fld id="{9C3C8690-AB71-46E6-8A33-1E0175D7FF35}" type="datetimeFigureOut">
              <a:rPr lang="pl-PL" smtClean="0"/>
              <a:pPr/>
              <a:t>03.08.2023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BA699A8B-1348-4540-9ADB-DF96EADE4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0500" y="6356350"/>
            <a:ext cx="3235326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Lato Light" panose="020F0502020204030203" pitchFamily="34" charset="0"/>
              </a:defRPr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508BA18-D015-45B9-AC7C-AD47132FE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99026" y="6356350"/>
            <a:ext cx="1501774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Lato Light" panose="020F0502020204030203" pitchFamily="34" charset="0"/>
              </a:defRPr>
            </a:lvl1pPr>
          </a:lstStyle>
          <a:p>
            <a:fld id="{F2FFB41B-1E5D-4C8A-92EE-9FCF8AFDBAD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Symbol zastępczy obrazu 11"/>
          <p:cNvSpPr>
            <a:spLocks noGrp="1"/>
          </p:cNvSpPr>
          <p:nvPr>
            <p:ph type="pic" sz="quarter" idx="13"/>
          </p:nvPr>
        </p:nvSpPr>
        <p:spPr>
          <a:xfrm>
            <a:off x="6604000" y="0"/>
            <a:ext cx="558800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Lato Light" panose="020F0502020204030203" pitchFamily="34" charset="0"/>
              </a:defRPr>
            </a:lvl1pPr>
          </a:lstStyle>
          <a:p>
            <a:endParaRPr lang="pl-PL"/>
          </a:p>
          <a:p>
            <a:endParaRPr lang="pl-PL"/>
          </a:p>
          <a:p>
            <a:endParaRPr lang="pl-PL"/>
          </a:p>
          <a:p>
            <a:r>
              <a:rPr lang="pl-PL"/>
              <a:t>Kliknij ikonę aby dodać zdjęcie</a:t>
            </a:r>
          </a:p>
        </p:txBody>
      </p:sp>
      <p:sp>
        <p:nvSpPr>
          <p:cNvPr id="13" name="Symbol zastępczy tekstu 13"/>
          <p:cNvSpPr>
            <a:spLocks noGrp="1"/>
          </p:cNvSpPr>
          <p:nvPr>
            <p:ph type="body" sz="quarter" idx="15" hasCustomPrompt="1"/>
          </p:nvPr>
        </p:nvSpPr>
        <p:spPr>
          <a:xfrm>
            <a:off x="292416" y="1366258"/>
            <a:ext cx="5803584" cy="18700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1600" b="0" i="0" baseline="0">
                <a:latin typeface="Lato Light" panose="020F0502020204030203" pitchFamily="34" charset="0"/>
              </a:defRPr>
            </a:lvl1pPr>
          </a:lstStyle>
          <a:p>
            <a:pPr lvl="0"/>
            <a:r>
              <a:rPr lang="pl-PL"/>
              <a:t>Miejsce na opis</a:t>
            </a:r>
          </a:p>
        </p:txBody>
      </p:sp>
      <p:sp>
        <p:nvSpPr>
          <p:cNvPr id="14" name="Symbol zastępczy tekstu 13"/>
          <p:cNvSpPr>
            <a:spLocks noGrp="1"/>
          </p:cNvSpPr>
          <p:nvPr>
            <p:ph type="body" sz="quarter" idx="16" hasCustomPrompt="1"/>
          </p:nvPr>
        </p:nvSpPr>
        <p:spPr>
          <a:xfrm>
            <a:off x="292416" y="3442311"/>
            <a:ext cx="5803584" cy="1888514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70000"/>
              </a:lnSpc>
              <a:buClr>
                <a:schemeClr val="accent1"/>
              </a:buClr>
              <a:buFont typeface="Symbol" panose="05050102010706020507" pitchFamily="18" charset="2"/>
              <a:buChar char=""/>
              <a:defRPr sz="1600" b="0" i="0" baseline="0">
                <a:latin typeface="Lato Light" panose="020F0502020204030203" pitchFamily="34" charset="0"/>
              </a:defRPr>
            </a:lvl1pPr>
          </a:lstStyle>
          <a:p>
            <a:pPr lvl="0"/>
            <a:r>
              <a:rPr lang="pl-PL"/>
              <a:t>Lista</a:t>
            </a:r>
          </a:p>
          <a:p>
            <a:pPr lvl="0"/>
            <a:r>
              <a:rPr lang="pl-PL"/>
              <a:t>Lista</a:t>
            </a:r>
          </a:p>
        </p:txBody>
      </p:sp>
    </p:spTree>
    <p:extLst>
      <p:ext uri="{BB962C8B-B14F-4D97-AF65-F5344CB8AC3E}">
        <p14:creationId xmlns:p14="http://schemas.microsoft.com/office/powerpoint/2010/main" val="605011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a i 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8FBDD6-1A99-4C3D-A4D7-84D5495F8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222" y="404749"/>
            <a:ext cx="3967280" cy="424732"/>
          </a:xfrm>
          <a:prstGeom prst="rect">
            <a:avLst/>
          </a:prstGeom>
        </p:spPr>
        <p:txBody>
          <a:bodyPr anchor="ctr"/>
          <a:lstStyle>
            <a:lvl1pPr>
              <a:defRPr b="0" i="0">
                <a:latin typeface="Lato" panose="020F0502020204030203" pitchFamily="34" charset="0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14" name="Symbol zastępczy tekstu 13"/>
          <p:cNvSpPr>
            <a:spLocks noGrp="1"/>
          </p:cNvSpPr>
          <p:nvPr>
            <p:ph type="body" sz="quarter" idx="16" hasCustomPrompt="1"/>
          </p:nvPr>
        </p:nvSpPr>
        <p:spPr>
          <a:xfrm>
            <a:off x="292417" y="1438382"/>
            <a:ext cx="6629084" cy="4407614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70000"/>
              </a:lnSpc>
              <a:buClr>
                <a:schemeClr val="accent1"/>
              </a:buClr>
              <a:buFont typeface="Symbol" panose="05050102010706020507" pitchFamily="18" charset="2"/>
              <a:buChar char=""/>
              <a:defRPr sz="1600" b="0" i="0" baseline="0">
                <a:latin typeface="Lato Light" panose="020F0502020204030203" pitchFamily="34" charset="0"/>
              </a:defRPr>
            </a:lvl1pPr>
          </a:lstStyle>
          <a:p>
            <a:pPr lvl="0"/>
            <a:r>
              <a:rPr lang="pl-PL"/>
              <a:t>Lista</a:t>
            </a:r>
          </a:p>
          <a:p>
            <a:pPr lvl="0"/>
            <a:r>
              <a:rPr lang="pl-PL"/>
              <a:t>Lista</a:t>
            </a:r>
          </a:p>
        </p:txBody>
      </p:sp>
      <p:sp>
        <p:nvSpPr>
          <p:cNvPr id="8" name="Symbol zastępczy obrazu 7"/>
          <p:cNvSpPr>
            <a:spLocks noGrp="1"/>
          </p:cNvSpPr>
          <p:nvPr>
            <p:ph type="pic" sz="quarter" idx="17"/>
          </p:nvPr>
        </p:nvSpPr>
        <p:spPr>
          <a:xfrm>
            <a:off x="7264400" y="0"/>
            <a:ext cx="4927600" cy="68579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="0" i="0">
                <a:latin typeface="Lato Light" panose="020F0502020204030203" pitchFamily="34" charset="0"/>
              </a:defRPr>
            </a:lvl1pPr>
          </a:lstStyle>
          <a:p>
            <a:endParaRPr lang="pl-PL"/>
          </a:p>
          <a:p>
            <a:endParaRPr lang="pl-PL"/>
          </a:p>
          <a:p>
            <a:endParaRPr lang="pl-PL"/>
          </a:p>
          <a:p>
            <a:r>
              <a:rPr lang="pl-PL"/>
              <a:t>Kliknij ikonę aby dodać zdjęcie</a:t>
            </a:r>
          </a:p>
        </p:txBody>
      </p:sp>
    </p:spTree>
    <p:extLst>
      <p:ext uri="{BB962C8B-B14F-4D97-AF65-F5344CB8AC3E}">
        <p14:creationId xmlns:p14="http://schemas.microsoft.com/office/powerpoint/2010/main" val="3332808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8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40522" y="230972"/>
            <a:ext cx="11549415" cy="416213"/>
          </a:xfrm>
          <a:prstGeom prst="rect">
            <a:avLst/>
          </a:prstGeom>
          <a:noFill/>
        </p:spPr>
        <p:txBody>
          <a:bodyPr wrap="square" lIns="73859" tIns="36930" rIns="73859" bIns="36930">
            <a:spAutoFit/>
          </a:bodyPr>
          <a:lstStyle/>
          <a:p>
            <a:pPr marL="0" lvl="0"/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71109" y="1143000"/>
            <a:ext cx="11663716" cy="4895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3114504" y="626190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ukta ExtraLight" panose="020B0000000000000000" pitchFamily="34" charset="-18"/>
                <a:cs typeface="Mukta ExtraLight" panose="020B0000000000000000" pitchFamily="34" charset="-18"/>
              </a:defRPr>
            </a:lvl1pPr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5960706" y="626190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ukta ExtraLight" panose="020B0000000000000000" pitchFamily="34" charset="-18"/>
                <a:cs typeface="Mukta ExtraLight" panose="020B0000000000000000" pitchFamily="34" charset="-18"/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10665083" y="6261903"/>
            <a:ext cx="1155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Mukta ExtraLight" panose="020B0000000000000000" pitchFamily="34" charset="-18"/>
                <a:cs typeface="Mukta ExtraLight" panose="020B0000000000000000" pitchFamily="34" charset="-18"/>
              </a:defRPr>
            </a:lvl1pPr>
          </a:lstStyle>
          <a:p>
            <a:fld id="{DEAEEF22-A4DB-45E7-8C91-9889C89BF273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3F02EECF-ABD2-AB08-428B-42D79B22B02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7175" y="6005206"/>
            <a:ext cx="2232745" cy="878517"/>
          </a:xfrm>
          <a:prstGeom prst="rect">
            <a:avLst/>
          </a:prstGeom>
        </p:spPr>
      </p:pic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68DD4680-5E9C-A3A4-DBC5-53345E103F0E}"/>
              </a:ext>
            </a:extLst>
          </p:cNvPr>
          <p:cNvCxnSpPr>
            <a:cxnSpLocks/>
          </p:cNvCxnSpPr>
          <p:nvPr userDrawn="1"/>
        </p:nvCxnSpPr>
        <p:spPr>
          <a:xfrm flipH="1">
            <a:off x="-527901" y="378057"/>
            <a:ext cx="873444" cy="0"/>
          </a:xfrm>
          <a:prstGeom prst="line">
            <a:avLst/>
          </a:prstGeom>
          <a:ln w="1905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677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53" r:id="rId2"/>
    <p:sldLayoutId id="2147483920" r:id="rId3"/>
    <p:sldLayoutId id="2147483921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pl-PL" sz="2400" kern="800" spc="-40">
          <a:solidFill>
            <a:schemeClr val="tx1"/>
          </a:solidFill>
          <a:latin typeface="Mukta ExtraBold" panose="020B0000000000000000" pitchFamily="34" charset="-18"/>
          <a:ea typeface="+mj-ea"/>
          <a:cs typeface="Mukta ExtraBold" panose="020B0000000000000000" pitchFamily="34" charset="-1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ukta ExtraLight" panose="020B0000000000000000" pitchFamily="34" charset="-18"/>
          <a:ea typeface="+mn-ea"/>
          <a:cs typeface="Mukta ExtraLight" panose="020B0000000000000000" pitchFamily="34" charset="-18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ukta ExtraLight" panose="020B0000000000000000" pitchFamily="34" charset="-18"/>
          <a:ea typeface="+mn-ea"/>
          <a:cs typeface="Mukta ExtraLight" panose="020B0000000000000000" pitchFamily="34" charset="-18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ukta ExtraLight" panose="020B0000000000000000" pitchFamily="34" charset="-18"/>
          <a:ea typeface="+mn-ea"/>
          <a:cs typeface="Mukta ExtraLight" panose="020B0000000000000000" pitchFamily="34" charset="-18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ukta ExtraLight" panose="020B0000000000000000" pitchFamily="34" charset="-18"/>
          <a:ea typeface="+mn-ea"/>
          <a:cs typeface="Mukta ExtraLight" panose="020B0000000000000000" pitchFamily="34" charset="-18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ukta ExtraLight" panose="020B0000000000000000" pitchFamily="34" charset="-18"/>
          <a:ea typeface="+mn-ea"/>
          <a:cs typeface="Mukta ExtraLight" panose="020B0000000000000000" pitchFamily="34" charset="-1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323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744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552E50F-5E9B-0B69-AF75-A10C626F07C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43789" y="81213"/>
            <a:ext cx="2772149" cy="109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86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4" r:id="rId2"/>
    <p:sldLayoutId id="2147483931" r:id="rId3"/>
    <p:sldLayoutId id="2147483932" r:id="rId4"/>
    <p:sldLayoutId id="2147483934" r:id="rId5"/>
    <p:sldLayoutId id="2147483938" r:id="rId6"/>
    <p:sldLayoutId id="2147483939" r:id="rId7"/>
    <p:sldLayoutId id="214748394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pl-PL" sz="2400" kern="1200">
          <a:solidFill>
            <a:schemeClr val="accent3"/>
          </a:solidFill>
          <a:latin typeface="+mj-lt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Symbol" panose="05050102010706020507" pitchFamily="18" charset="2"/>
        <a:buChar char="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Symbol" panose="05050102010706020507" pitchFamily="18" charset="2"/>
        <a:buChar char="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Symbol" panose="05050102010706020507" pitchFamily="18" charset="2"/>
        <a:buChar char="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Symbol" panose="05050102010706020507" pitchFamily="18" charset="2"/>
        <a:buChar char="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Symbol" panose="05050102010706020507" pitchFamily="18" charset="2"/>
        <a:buChar char="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166">
          <p15:clr>
            <a:srgbClr val="F26B43"/>
          </p15:clr>
        </p15:guide>
        <p15:guide id="3" pos="7514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4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50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svg"/><Relationship Id="rId18" Type="http://schemas.openxmlformats.org/officeDocument/2006/relationships/image" Target="../media/image66.png"/><Relationship Id="rId3" Type="http://schemas.openxmlformats.org/officeDocument/2006/relationships/image" Target="../media/image13.emf"/><Relationship Id="rId7" Type="http://schemas.openxmlformats.org/officeDocument/2006/relationships/image" Target="../media/image55.svg"/><Relationship Id="rId12" Type="http://schemas.openxmlformats.org/officeDocument/2006/relationships/image" Target="../media/image60.png"/><Relationship Id="rId17" Type="http://schemas.openxmlformats.org/officeDocument/2006/relationships/image" Target="../media/image65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11" Type="http://schemas.openxmlformats.org/officeDocument/2006/relationships/image" Target="../media/image59.svg"/><Relationship Id="rId5" Type="http://schemas.openxmlformats.org/officeDocument/2006/relationships/image" Target="../media/image53.jpeg"/><Relationship Id="rId15" Type="http://schemas.openxmlformats.org/officeDocument/2006/relationships/image" Target="../media/image63.svg"/><Relationship Id="rId10" Type="http://schemas.openxmlformats.org/officeDocument/2006/relationships/image" Target="../media/image58.png"/><Relationship Id="rId19" Type="http://schemas.openxmlformats.org/officeDocument/2006/relationships/image" Target="../media/image67.svg"/><Relationship Id="rId4" Type="http://schemas.openxmlformats.org/officeDocument/2006/relationships/image" Target="../media/image35.jpeg"/><Relationship Id="rId9" Type="http://schemas.openxmlformats.org/officeDocument/2006/relationships/image" Target="../media/image57.svg"/><Relationship Id="rId1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2.svg"/><Relationship Id="rId18" Type="http://schemas.openxmlformats.org/officeDocument/2006/relationships/image" Target="../media/image87.png"/><Relationship Id="rId26" Type="http://schemas.openxmlformats.org/officeDocument/2006/relationships/image" Target="../media/image95.png"/><Relationship Id="rId21" Type="http://schemas.openxmlformats.org/officeDocument/2006/relationships/image" Target="../media/image90.svg"/><Relationship Id="rId34" Type="http://schemas.openxmlformats.org/officeDocument/2006/relationships/image" Target="../media/image103.svg"/><Relationship Id="rId7" Type="http://schemas.openxmlformats.org/officeDocument/2006/relationships/image" Target="../media/image76.svg"/><Relationship Id="rId12" Type="http://schemas.openxmlformats.org/officeDocument/2006/relationships/image" Target="../media/image81.png"/><Relationship Id="rId17" Type="http://schemas.openxmlformats.org/officeDocument/2006/relationships/image" Target="../media/image86.svg"/><Relationship Id="rId25" Type="http://schemas.openxmlformats.org/officeDocument/2006/relationships/image" Target="../media/image94.svg"/><Relationship Id="rId33" Type="http://schemas.openxmlformats.org/officeDocument/2006/relationships/image" Target="../media/image10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85.png"/><Relationship Id="rId20" Type="http://schemas.openxmlformats.org/officeDocument/2006/relationships/image" Target="../media/image89.png"/><Relationship Id="rId29" Type="http://schemas.openxmlformats.org/officeDocument/2006/relationships/image" Target="../media/image9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11" Type="http://schemas.openxmlformats.org/officeDocument/2006/relationships/image" Target="../media/image80.svg"/><Relationship Id="rId24" Type="http://schemas.openxmlformats.org/officeDocument/2006/relationships/image" Target="../media/image93.png"/><Relationship Id="rId32" Type="http://schemas.openxmlformats.org/officeDocument/2006/relationships/image" Target="../media/image101.svg"/><Relationship Id="rId37" Type="http://schemas.openxmlformats.org/officeDocument/2006/relationships/image" Target="../media/image106.png"/><Relationship Id="rId5" Type="http://schemas.openxmlformats.org/officeDocument/2006/relationships/image" Target="../media/image74.svg"/><Relationship Id="rId15" Type="http://schemas.openxmlformats.org/officeDocument/2006/relationships/image" Target="../media/image84.svg"/><Relationship Id="rId23" Type="http://schemas.openxmlformats.org/officeDocument/2006/relationships/image" Target="../media/image92.svg"/><Relationship Id="rId28" Type="http://schemas.openxmlformats.org/officeDocument/2006/relationships/image" Target="../media/image97.svg"/><Relationship Id="rId36" Type="http://schemas.openxmlformats.org/officeDocument/2006/relationships/image" Target="../media/image105.svg"/><Relationship Id="rId10" Type="http://schemas.openxmlformats.org/officeDocument/2006/relationships/image" Target="../media/image79.png"/><Relationship Id="rId19" Type="http://schemas.openxmlformats.org/officeDocument/2006/relationships/image" Target="../media/image88.svg"/><Relationship Id="rId31" Type="http://schemas.openxmlformats.org/officeDocument/2006/relationships/image" Target="../media/image100.png"/><Relationship Id="rId4" Type="http://schemas.openxmlformats.org/officeDocument/2006/relationships/image" Target="../media/image73.png"/><Relationship Id="rId9" Type="http://schemas.openxmlformats.org/officeDocument/2006/relationships/image" Target="../media/image78.svg"/><Relationship Id="rId14" Type="http://schemas.openxmlformats.org/officeDocument/2006/relationships/image" Target="../media/image83.png"/><Relationship Id="rId22" Type="http://schemas.openxmlformats.org/officeDocument/2006/relationships/image" Target="../media/image91.png"/><Relationship Id="rId27" Type="http://schemas.openxmlformats.org/officeDocument/2006/relationships/image" Target="../media/image96.png"/><Relationship Id="rId30" Type="http://schemas.openxmlformats.org/officeDocument/2006/relationships/image" Target="../media/image99.svg"/><Relationship Id="rId35" Type="http://schemas.openxmlformats.org/officeDocument/2006/relationships/image" Target="../media/image104.png"/><Relationship Id="rId8" Type="http://schemas.openxmlformats.org/officeDocument/2006/relationships/image" Target="../media/image77.png"/><Relationship Id="rId3" Type="http://schemas.openxmlformats.org/officeDocument/2006/relationships/hyperlink" Target="https://lp.extended.tools/przyk%C5%82adowe-raporty-ofert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hyperlink" Target="https://6857380.fs1.hubspotusercontent-na1.net/hubfs/6857380/Poznaj%20FinxS%20Sales%20Assessment_s.mp4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8.png"/><Relationship Id="rId5" Type="http://schemas.openxmlformats.org/officeDocument/2006/relationships/image" Target="../media/image72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2.svg"/><Relationship Id="rId11" Type="http://schemas.openxmlformats.org/officeDocument/2006/relationships/image" Target="../media/image13.emf"/><Relationship Id="rId5" Type="http://schemas.openxmlformats.org/officeDocument/2006/relationships/image" Target="../media/image111.png"/><Relationship Id="rId10" Type="http://schemas.openxmlformats.org/officeDocument/2006/relationships/image" Target="../media/image116.svg"/><Relationship Id="rId4" Type="http://schemas.openxmlformats.org/officeDocument/2006/relationships/image" Target="../media/image110.svg"/><Relationship Id="rId9" Type="http://schemas.openxmlformats.org/officeDocument/2006/relationships/image" Target="../media/image1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5" Type="http://schemas.openxmlformats.org/officeDocument/2006/relationships/image" Target="../media/image118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lp.extended.tools/przyk%C5%82adowe-raporty-oferta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sv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emf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lp.extended.tools/przyk%C5%82adowe-raporty-oferta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5.emf"/><Relationship Id="rId4" Type="http://schemas.openxmlformats.org/officeDocument/2006/relationships/image" Target="../media/image1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lp.extended.tools/przyk%C5%82adowe-raporty-oferta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6.emf"/><Relationship Id="rId4" Type="http://schemas.openxmlformats.org/officeDocument/2006/relationships/image" Target="../media/image1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lp.extended.tools/przyk%C5%82adowe-raporty-oferta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7.emf"/><Relationship Id="rId4" Type="http://schemas.openxmlformats.org/officeDocument/2006/relationships/image" Target="../media/image1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lp.extended.tools/przyk%C5%82adowe-raporty-oferta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8.emf"/><Relationship Id="rId4" Type="http://schemas.openxmlformats.org/officeDocument/2006/relationships/image" Target="../media/image1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lp.extended.tools/przyk%C5%82adowe-raporty-oferta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2.png"/><Relationship Id="rId4" Type="http://schemas.openxmlformats.org/officeDocument/2006/relationships/image" Target="../media/image11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lp.extended.tools/przyk%C5%82adowe-raporty-oferta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3.png"/><Relationship Id="rId4" Type="http://schemas.openxmlformats.org/officeDocument/2006/relationships/image" Target="../media/image1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8.svg"/><Relationship Id="rId4" Type="http://schemas.openxmlformats.org/officeDocument/2006/relationships/image" Target="../media/image1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lp.extended.tools/przyk%C5%82adowe-raporty-oferta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2.png"/><Relationship Id="rId4" Type="http://schemas.openxmlformats.org/officeDocument/2006/relationships/image" Target="../media/image1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lp.extended.tools/przyk%C5%82adowe-raporty-oferta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3.png"/><Relationship Id="rId4" Type="http://schemas.openxmlformats.org/officeDocument/2006/relationships/image" Target="../media/image11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lp.extended.tools/przyk%C5%82adowe-raporty-oferta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4.png"/><Relationship Id="rId4" Type="http://schemas.openxmlformats.org/officeDocument/2006/relationships/image" Target="../media/image11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lp.extended.tools/przyk%C5%82adowe-raporty-oferta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6.png"/><Relationship Id="rId4" Type="http://schemas.openxmlformats.org/officeDocument/2006/relationships/image" Target="../media/image11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lp.extended.tools/przyk%C5%82adowe-raporty-oferta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7.png"/><Relationship Id="rId4" Type="http://schemas.openxmlformats.org/officeDocument/2006/relationships/image" Target="../media/image11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lp.extended.tools/przyk%C5%82adowe-raporty-oferta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8.png"/><Relationship Id="rId4" Type="http://schemas.openxmlformats.org/officeDocument/2006/relationships/image" Target="../media/image11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emf"/><Relationship Id="rId3" Type="http://schemas.openxmlformats.org/officeDocument/2006/relationships/image" Target="../media/image8.jpeg"/><Relationship Id="rId7" Type="http://schemas.openxmlformats.org/officeDocument/2006/relationships/image" Target="../media/image149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malgorzata.lelonkiewicz@extended.tools&#8203;" TargetMode="External"/><Relationship Id="rId5" Type="http://schemas.openxmlformats.org/officeDocument/2006/relationships/hyperlink" Target="https://www.linkedin.com/company/extended-tools-polska" TargetMode="External"/><Relationship Id="rId10" Type="http://schemas.openxmlformats.org/officeDocument/2006/relationships/image" Target="../media/image3.png"/><Relationship Id="rId4" Type="http://schemas.openxmlformats.org/officeDocument/2006/relationships/image" Target="../media/image13.emf"/><Relationship Id="rId9" Type="http://schemas.openxmlformats.org/officeDocument/2006/relationships/image" Target="../media/image151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2.png"/><Relationship Id="rId5" Type="http://schemas.openxmlformats.org/officeDocument/2006/relationships/hyperlink" Target="https://6857380.fs1.hubspotusercontent-na1.net/hubfs/6857380/Case%20Study%20firmy%20Aviva_FinxS%20Sales%20Assessment.pdf" TargetMode="External"/><Relationship Id="rId4" Type="http://schemas.openxmlformats.org/officeDocument/2006/relationships/image" Target="../media/image24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13.emf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24.emf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>
            <a:extLst>
              <a:ext uri="{FF2B5EF4-FFF2-40B4-BE49-F238E27FC236}">
                <a16:creationId xmlns:a16="http://schemas.microsoft.com/office/drawing/2014/main" id="{57358FC0-4648-A3BD-0CE9-9688344FA18F}"/>
              </a:ext>
            </a:extLst>
          </p:cNvPr>
          <p:cNvSpPr txBox="1"/>
          <p:nvPr/>
        </p:nvSpPr>
        <p:spPr>
          <a:xfrm>
            <a:off x="571985" y="1938864"/>
            <a:ext cx="7043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FinxS</a:t>
            </a:r>
            <a:r>
              <a:rPr kumimoji="0" lang="pl-PL" sz="4400" b="0" i="0" u="none" strike="noStrike" kern="1200" cap="none" spc="0" normalizeH="0" baseline="30000" noProof="0" dirty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®</a:t>
            </a:r>
            <a: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Sales </a:t>
            </a:r>
            <a:r>
              <a:rPr kumimoji="0" lang="pl-PL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Assessment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801624"/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5" name="Symbol zastępczy tekstu 2">
            <a:extLst>
              <a:ext uri="{FF2B5EF4-FFF2-40B4-BE49-F238E27FC236}">
                <a16:creationId xmlns:a16="http://schemas.microsoft.com/office/drawing/2014/main" id="{B7CFA8B2-6887-B2C9-421D-28B0A6ED6BE5}"/>
              </a:ext>
            </a:extLst>
          </p:cNvPr>
          <p:cNvSpPr txBox="1">
            <a:spLocks/>
          </p:cNvSpPr>
          <p:nvPr/>
        </p:nvSpPr>
        <p:spPr>
          <a:xfrm>
            <a:off x="571985" y="2839083"/>
            <a:ext cx="5932702" cy="11029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BBE15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Badanie kompetencji sprzedażowych</a:t>
            </a:r>
          </a:p>
        </p:txBody>
      </p:sp>
    </p:spTree>
    <p:extLst>
      <p:ext uri="{BB962C8B-B14F-4D97-AF65-F5344CB8AC3E}">
        <p14:creationId xmlns:p14="http://schemas.microsoft.com/office/powerpoint/2010/main" val="1703156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>
            <a:extLst>
              <a:ext uri="{FF2B5EF4-FFF2-40B4-BE49-F238E27FC236}">
                <a16:creationId xmlns:a16="http://schemas.microsoft.com/office/drawing/2014/main" id="{5E1DF8E7-FA3D-E982-8D4D-3FB34257A836}"/>
              </a:ext>
            </a:extLst>
          </p:cNvPr>
          <p:cNvSpPr txBox="1"/>
          <p:nvPr/>
        </p:nvSpPr>
        <p:spPr>
          <a:xfrm>
            <a:off x="627559" y="2308737"/>
            <a:ext cx="70437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4400" dirty="0">
                <a:solidFill>
                  <a:srgbClr val="80162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Poznajmy naszych sprzedawców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D2A2936E-DBC1-1F6B-44ED-F4B6EB737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90" y="324827"/>
            <a:ext cx="3791316" cy="1491767"/>
          </a:xfrm>
          <a:prstGeom prst="rect">
            <a:avLst/>
          </a:prstGeom>
        </p:spPr>
      </p:pic>
      <p:sp>
        <p:nvSpPr>
          <p:cNvPr id="12" name="Owal 11">
            <a:extLst>
              <a:ext uri="{FF2B5EF4-FFF2-40B4-BE49-F238E27FC236}">
                <a16:creationId xmlns:a16="http://schemas.microsoft.com/office/drawing/2014/main" id="{A8E185D7-6D36-96FE-6A11-9318E761E834}"/>
              </a:ext>
            </a:extLst>
          </p:cNvPr>
          <p:cNvSpPr/>
          <p:nvPr/>
        </p:nvSpPr>
        <p:spPr>
          <a:xfrm>
            <a:off x="7755677" y="1374297"/>
            <a:ext cx="4022233" cy="4022233"/>
          </a:xfrm>
          <a:prstGeom prst="ellipse">
            <a:avLst/>
          </a:prstGeom>
          <a:solidFill>
            <a:srgbClr val="BE3B5A"/>
          </a:solidFill>
          <a:ln w="12700" cap="flat" cmpd="sng" algn="ctr">
            <a:noFill/>
            <a:prstDash val="solid"/>
            <a:miter lim="800000"/>
          </a:ln>
          <a:effectLst>
            <a:outerShdw blurRad="317500" sx="110000" sy="110000" algn="ctr" rotWithShape="0">
              <a:srgbClr val="BE3B5A">
                <a:alpha val="27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3DFBABD7-A481-E4AE-A4B1-4E6CB5E2C565}"/>
              </a:ext>
            </a:extLst>
          </p:cNvPr>
          <p:cNvSpPr/>
          <p:nvPr/>
        </p:nvSpPr>
        <p:spPr>
          <a:xfrm>
            <a:off x="7755669" y="1383627"/>
            <a:ext cx="4022233" cy="4022233"/>
          </a:xfrm>
          <a:prstGeom prst="ellipse">
            <a:avLst/>
          </a:prstGeom>
          <a:gradFill>
            <a:gsLst>
              <a:gs pos="0">
                <a:srgbClr val="000000">
                  <a:lumMod val="95000"/>
                  <a:lumOff val="5000"/>
                  <a:alpha val="64000"/>
                </a:srgbClr>
              </a:gs>
              <a:gs pos="49000">
                <a:srgbClr val="000000">
                  <a:alpha val="36000"/>
                </a:srgbClr>
              </a:gs>
              <a:gs pos="78000">
                <a:srgbClr val="000000">
                  <a:alpha val="12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14" name="Obraz 13" descr="Obraz zawierający jasne, koszula&#10;&#10;Opis wygenerowany automatycznie">
            <a:extLst>
              <a:ext uri="{FF2B5EF4-FFF2-40B4-BE49-F238E27FC236}">
                <a16:creationId xmlns:a16="http://schemas.microsoft.com/office/drawing/2014/main" id="{5AF426CC-1B09-9283-779A-94E301603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8798" y="1649446"/>
            <a:ext cx="1823672" cy="4307131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DB8E7922-0D9F-276F-64A2-F19CE979C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949" y="1639264"/>
            <a:ext cx="1823897" cy="4307660"/>
          </a:xfrm>
          <a:prstGeom prst="rect">
            <a:avLst/>
          </a:prstGeom>
        </p:spPr>
      </p:pic>
      <p:pic>
        <p:nvPicPr>
          <p:cNvPr id="16" name="Obraz 15" descr="Obraz zawierający jasne&#10;&#10;Opis wygenerowany automatycznie">
            <a:extLst>
              <a:ext uri="{FF2B5EF4-FFF2-40B4-BE49-F238E27FC236}">
                <a16:creationId xmlns:a16="http://schemas.microsoft.com/office/drawing/2014/main" id="{0EB4147A-C726-C471-8360-7AFAA1D2C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9488" y="1567337"/>
            <a:ext cx="1852791" cy="43759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38A13CF9-4686-EF47-9DB9-75F9CF8C32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5887" y="1633985"/>
            <a:ext cx="1828368" cy="431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66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Obraz 47">
            <a:extLst>
              <a:ext uri="{FF2B5EF4-FFF2-40B4-BE49-F238E27FC236}">
                <a16:creationId xmlns:a16="http://schemas.microsoft.com/office/drawing/2014/main" id="{5C6DAD74-92D0-435F-C3C2-550476F5B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6900" y="1003820"/>
            <a:ext cx="1821817" cy="4300997"/>
          </a:xfrm>
          <a:prstGeom prst="rect">
            <a:avLst/>
          </a:prstGeom>
        </p:spPr>
      </p:pic>
      <p:pic>
        <p:nvPicPr>
          <p:cNvPr id="49" name="Obraz 48" descr="Obraz zawierający ciemny, jasne&#10;&#10;Opis wygenerowany automatycznie">
            <a:extLst>
              <a:ext uri="{FF2B5EF4-FFF2-40B4-BE49-F238E27FC236}">
                <a16:creationId xmlns:a16="http://schemas.microsoft.com/office/drawing/2014/main" id="{DA987170-8227-05A2-4E5F-598190902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625" y="1009223"/>
            <a:ext cx="1828368" cy="4318218"/>
          </a:xfrm>
          <a:prstGeom prst="rect">
            <a:avLst/>
          </a:prstGeom>
        </p:spPr>
      </p:pic>
      <p:pic>
        <p:nvPicPr>
          <p:cNvPr id="50" name="Obraz 49" descr="Obraz zawierający jasne, koszula&#10;&#10;Opis wygenerowany automatycznie">
            <a:extLst>
              <a:ext uri="{FF2B5EF4-FFF2-40B4-BE49-F238E27FC236}">
                <a16:creationId xmlns:a16="http://schemas.microsoft.com/office/drawing/2014/main" id="{F78099B9-66F4-2E54-D084-9A33AAD65A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6369" y="1019966"/>
            <a:ext cx="1823672" cy="4307131"/>
          </a:xfrm>
          <a:prstGeom prst="rect">
            <a:avLst/>
          </a:prstGeom>
        </p:spPr>
      </p:pic>
      <p:pic>
        <p:nvPicPr>
          <p:cNvPr id="51" name="Obraz 50">
            <a:extLst>
              <a:ext uri="{FF2B5EF4-FFF2-40B4-BE49-F238E27FC236}">
                <a16:creationId xmlns:a16="http://schemas.microsoft.com/office/drawing/2014/main" id="{32080880-2134-1994-7B3B-751FC5264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4829" y="1008172"/>
            <a:ext cx="1828368" cy="4318219"/>
          </a:xfrm>
          <a:prstGeom prst="rect">
            <a:avLst/>
          </a:prstGeom>
        </p:spPr>
      </p:pic>
      <p:pic>
        <p:nvPicPr>
          <p:cNvPr id="52" name="Obraz 51" descr="Obraz zawierający jasne&#10;&#10;Opis wygenerowany automatycznie">
            <a:extLst>
              <a:ext uri="{FF2B5EF4-FFF2-40B4-BE49-F238E27FC236}">
                <a16:creationId xmlns:a16="http://schemas.microsoft.com/office/drawing/2014/main" id="{43EF071C-D47B-47A6-D433-B333BA71A1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8909" y="946824"/>
            <a:ext cx="1852791" cy="4375900"/>
          </a:xfrm>
          <a:prstGeom prst="rect">
            <a:avLst/>
          </a:prstGeom>
        </p:spPr>
      </p:pic>
      <p:pic>
        <p:nvPicPr>
          <p:cNvPr id="53" name="Obraz 52">
            <a:extLst>
              <a:ext uri="{FF2B5EF4-FFF2-40B4-BE49-F238E27FC236}">
                <a16:creationId xmlns:a16="http://schemas.microsoft.com/office/drawing/2014/main" id="{8870CD0E-E21A-3B52-C344-7DA89381BA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707" y="1021321"/>
            <a:ext cx="1823897" cy="4307660"/>
          </a:xfrm>
          <a:prstGeom prst="rect">
            <a:avLst/>
          </a:prstGeom>
        </p:spPr>
      </p:pic>
      <p:grpSp>
        <p:nvGrpSpPr>
          <p:cNvPr id="54" name="Grupa 53">
            <a:extLst>
              <a:ext uri="{FF2B5EF4-FFF2-40B4-BE49-F238E27FC236}">
                <a16:creationId xmlns:a16="http://schemas.microsoft.com/office/drawing/2014/main" id="{67CEFDEE-B3A6-5675-E551-7FFA848413C2}"/>
              </a:ext>
            </a:extLst>
          </p:cNvPr>
          <p:cNvGrpSpPr/>
          <p:nvPr/>
        </p:nvGrpSpPr>
        <p:grpSpPr>
          <a:xfrm>
            <a:off x="7789479" y="5409585"/>
            <a:ext cx="1304766" cy="782448"/>
            <a:chOff x="7950271" y="5409585"/>
            <a:chExt cx="1304766" cy="782448"/>
          </a:xfrm>
        </p:grpSpPr>
        <p:grpSp>
          <p:nvGrpSpPr>
            <p:cNvPr id="55" name="Grupa 54">
              <a:extLst>
                <a:ext uri="{FF2B5EF4-FFF2-40B4-BE49-F238E27FC236}">
                  <a16:creationId xmlns:a16="http://schemas.microsoft.com/office/drawing/2014/main" id="{5CBA9B1C-6094-9F85-3CEC-A6B727F4FD71}"/>
                </a:ext>
              </a:extLst>
            </p:cNvPr>
            <p:cNvGrpSpPr/>
            <p:nvPr/>
          </p:nvGrpSpPr>
          <p:grpSpPr>
            <a:xfrm>
              <a:off x="7950271" y="5409585"/>
              <a:ext cx="1303186" cy="782448"/>
              <a:chOff x="4672049" y="5398787"/>
              <a:chExt cx="1303186" cy="782448"/>
            </a:xfrm>
          </p:grpSpPr>
          <p:sp>
            <p:nvSpPr>
              <p:cNvPr id="59" name="Prostokąt: zaokrąglone rogi 58">
                <a:extLst>
                  <a:ext uri="{FF2B5EF4-FFF2-40B4-BE49-F238E27FC236}">
                    <a16:creationId xmlns:a16="http://schemas.microsoft.com/office/drawing/2014/main" id="{1434F762-3477-E3CD-1F6B-900B59EBD474}"/>
                  </a:ext>
                </a:extLst>
              </p:cNvPr>
              <p:cNvSpPr/>
              <p:nvPr/>
            </p:nvSpPr>
            <p:spPr>
              <a:xfrm>
                <a:off x="4672049" y="5398787"/>
                <a:ext cx="1239915" cy="733947"/>
              </a:xfrm>
              <a:prstGeom prst="roundRect">
                <a:avLst/>
              </a:prstGeom>
              <a:solidFill>
                <a:sysClr val="window" lastClr="FFFFFF">
                  <a:lumMod val="85000"/>
                  <a:alpha val="86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39700" sx="102000" sy="102000" algn="ctr" rotWithShape="0">
                  <a:prstClr val="black">
                    <a:alpha val="28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60" name="Prostokąt: zaokrąglone rogi 59">
                <a:extLst>
                  <a:ext uri="{FF2B5EF4-FFF2-40B4-BE49-F238E27FC236}">
                    <a16:creationId xmlns:a16="http://schemas.microsoft.com/office/drawing/2014/main" id="{4467C571-5320-8159-94B6-9CBA7C722C9A}"/>
                  </a:ext>
                </a:extLst>
              </p:cNvPr>
              <p:cNvSpPr/>
              <p:nvPr/>
            </p:nvSpPr>
            <p:spPr>
              <a:xfrm>
                <a:off x="4735320" y="5447288"/>
                <a:ext cx="1239915" cy="733947"/>
              </a:xfrm>
              <a:prstGeom prst="roundRect">
                <a:avLst/>
              </a:prstGeom>
              <a:solidFill>
                <a:srgbClr val="80162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299B9B34-6EC4-0912-FC6F-23F37CB64A7A}"/>
                </a:ext>
              </a:extLst>
            </p:cNvPr>
            <p:cNvGrpSpPr/>
            <p:nvPr/>
          </p:nvGrpSpPr>
          <p:grpSpPr>
            <a:xfrm>
              <a:off x="8015118" y="5476849"/>
              <a:ext cx="1239919" cy="657147"/>
              <a:chOff x="9718899" y="3810818"/>
              <a:chExt cx="1581947" cy="914662"/>
            </a:xfrm>
          </p:grpSpPr>
          <p:sp>
            <p:nvSpPr>
              <p:cNvPr id="57" name="pole tekstowe 21">
                <a:extLst>
                  <a:ext uri="{FF2B5EF4-FFF2-40B4-BE49-F238E27FC236}">
                    <a16:creationId xmlns:a16="http://schemas.microsoft.com/office/drawing/2014/main" id="{CD8FB6C4-0090-D712-F7FA-77252D4D7BE8}"/>
                  </a:ext>
                </a:extLst>
              </p:cNvPr>
              <p:cNvSpPr txBox="1"/>
              <p:nvPr/>
            </p:nvSpPr>
            <p:spPr>
              <a:xfrm>
                <a:off x="9718899" y="3810818"/>
                <a:ext cx="1581944" cy="471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Adrian</a:t>
                </a: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58" name="pole tekstowe 26">
                <a:extLst>
                  <a:ext uri="{FF2B5EF4-FFF2-40B4-BE49-F238E27FC236}">
                    <a16:creationId xmlns:a16="http://schemas.microsoft.com/office/drawing/2014/main" id="{4E89BD9C-18F8-C10C-F8B6-C6816B064129}"/>
                  </a:ext>
                </a:extLst>
              </p:cNvPr>
              <p:cNvSpPr txBox="1"/>
              <p:nvPr/>
            </p:nvSpPr>
            <p:spPr>
              <a:xfrm>
                <a:off x="9718904" y="4254258"/>
                <a:ext cx="1581942" cy="471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72% </a:t>
                </a: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</p:grpSp>
      <p:grpSp>
        <p:nvGrpSpPr>
          <p:cNvPr id="61" name="Grupa 60">
            <a:extLst>
              <a:ext uri="{FF2B5EF4-FFF2-40B4-BE49-F238E27FC236}">
                <a16:creationId xmlns:a16="http://schemas.microsoft.com/office/drawing/2014/main" id="{D9DECEFE-E5D2-3BC6-D63E-4B3AE4F2B5CD}"/>
              </a:ext>
            </a:extLst>
          </p:cNvPr>
          <p:cNvGrpSpPr/>
          <p:nvPr/>
        </p:nvGrpSpPr>
        <p:grpSpPr>
          <a:xfrm>
            <a:off x="1373539" y="5411040"/>
            <a:ext cx="1303186" cy="782448"/>
            <a:chOff x="1373539" y="5411040"/>
            <a:chExt cx="1303186" cy="782448"/>
          </a:xfrm>
        </p:grpSpPr>
        <p:sp>
          <p:nvSpPr>
            <p:cNvPr id="62" name="Prostokąt: zaokrąglone rogi 61">
              <a:extLst>
                <a:ext uri="{FF2B5EF4-FFF2-40B4-BE49-F238E27FC236}">
                  <a16:creationId xmlns:a16="http://schemas.microsoft.com/office/drawing/2014/main" id="{45B0B494-1A9B-152C-7059-20377EA599DE}"/>
                </a:ext>
              </a:extLst>
            </p:cNvPr>
            <p:cNvSpPr/>
            <p:nvPr/>
          </p:nvSpPr>
          <p:spPr>
            <a:xfrm>
              <a:off x="1373539" y="5411040"/>
              <a:ext cx="1239915" cy="733947"/>
            </a:xfrm>
            <a:prstGeom prst="roundRect">
              <a:avLst/>
            </a:prstGeom>
            <a:solidFill>
              <a:sysClr val="window" lastClr="FFFFFF">
                <a:lumMod val="85000"/>
                <a:alpha val="86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39700" sx="102000" sy="102000" algn="ctr" rotWithShape="0">
                <a:prstClr val="black">
                  <a:alpha val="28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3" name="Prostokąt: zaokrąglone rogi 62">
              <a:extLst>
                <a:ext uri="{FF2B5EF4-FFF2-40B4-BE49-F238E27FC236}">
                  <a16:creationId xmlns:a16="http://schemas.microsoft.com/office/drawing/2014/main" id="{D1FE6F6C-B843-88F2-60AA-7D3CD91680FD}"/>
                </a:ext>
              </a:extLst>
            </p:cNvPr>
            <p:cNvSpPr/>
            <p:nvPr/>
          </p:nvSpPr>
          <p:spPr>
            <a:xfrm>
              <a:off x="1436810" y="5459541"/>
              <a:ext cx="1239915" cy="733947"/>
            </a:xfrm>
            <a:prstGeom prst="roundRect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4" name="pole tekstowe 21">
              <a:extLst>
                <a:ext uri="{FF2B5EF4-FFF2-40B4-BE49-F238E27FC236}">
                  <a16:creationId xmlns:a16="http://schemas.microsoft.com/office/drawing/2014/main" id="{B697BEC5-81DE-B00F-43C5-C5C6CD11A6BC}"/>
                </a:ext>
              </a:extLst>
            </p:cNvPr>
            <p:cNvSpPr txBox="1"/>
            <p:nvPr/>
          </p:nvSpPr>
          <p:spPr>
            <a:xfrm>
              <a:off x="1456872" y="5472654"/>
              <a:ext cx="1190357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Jola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5" name="pole tekstowe 26">
              <a:extLst>
                <a:ext uri="{FF2B5EF4-FFF2-40B4-BE49-F238E27FC236}">
                  <a16:creationId xmlns:a16="http://schemas.microsoft.com/office/drawing/2014/main" id="{174A037A-028E-B7C8-5215-B739C6617EF5}"/>
                </a:ext>
              </a:extLst>
            </p:cNvPr>
            <p:cNvSpPr txBox="1"/>
            <p:nvPr/>
          </p:nvSpPr>
          <p:spPr>
            <a:xfrm>
              <a:off x="1456872" y="5791253"/>
              <a:ext cx="1190357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60% 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66" name="Grupa 65">
            <a:extLst>
              <a:ext uri="{FF2B5EF4-FFF2-40B4-BE49-F238E27FC236}">
                <a16:creationId xmlns:a16="http://schemas.microsoft.com/office/drawing/2014/main" id="{DFD66D9B-7B88-2CCB-C66A-F485ADA8E535}"/>
              </a:ext>
            </a:extLst>
          </p:cNvPr>
          <p:cNvGrpSpPr/>
          <p:nvPr/>
        </p:nvGrpSpPr>
        <p:grpSpPr>
          <a:xfrm>
            <a:off x="2977524" y="5409585"/>
            <a:ext cx="1303186" cy="782448"/>
            <a:chOff x="3070694" y="5409585"/>
            <a:chExt cx="1303186" cy="782448"/>
          </a:xfrm>
        </p:grpSpPr>
        <p:sp>
          <p:nvSpPr>
            <p:cNvPr id="67" name="Prostokąt: zaokrąglone rogi 66">
              <a:extLst>
                <a:ext uri="{FF2B5EF4-FFF2-40B4-BE49-F238E27FC236}">
                  <a16:creationId xmlns:a16="http://schemas.microsoft.com/office/drawing/2014/main" id="{D2A7121D-C2E8-D4AB-45D3-13007CFB36B5}"/>
                </a:ext>
              </a:extLst>
            </p:cNvPr>
            <p:cNvSpPr/>
            <p:nvPr/>
          </p:nvSpPr>
          <p:spPr>
            <a:xfrm>
              <a:off x="3070694" y="5409585"/>
              <a:ext cx="1239915" cy="733947"/>
            </a:xfrm>
            <a:prstGeom prst="roundRect">
              <a:avLst/>
            </a:prstGeom>
            <a:solidFill>
              <a:sysClr val="window" lastClr="FFFFFF">
                <a:lumMod val="85000"/>
                <a:alpha val="86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39700" sx="102000" sy="102000" algn="ctr" rotWithShape="0">
                <a:prstClr val="black">
                  <a:alpha val="28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8" name="Prostokąt: zaokrąglone rogi 67">
              <a:extLst>
                <a:ext uri="{FF2B5EF4-FFF2-40B4-BE49-F238E27FC236}">
                  <a16:creationId xmlns:a16="http://schemas.microsoft.com/office/drawing/2014/main" id="{10901FDC-CD4A-326B-AB7C-455755AB9E3B}"/>
                </a:ext>
              </a:extLst>
            </p:cNvPr>
            <p:cNvSpPr/>
            <p:nvPr/>
          </p:nvSpPr>
          <p:spPr>
            <a:xfrm>
              <a:off x="3133965" y="5458086"/>
              <a:ext cx="1239915" cy="733947"/>
            </a:xfrm>
            <a:prstGeom prst="roundRect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69" name="Grupa 68">
              <a:extLst>
                <a:ext uri="{FF2B5EF4-FFF2-40B4-BE49-F238E27FC236}">
                  <a16:creationId xmlns:a16="http://schemas.microsoft.com/office/drawing/2014/main" id="{A8484914-E405-4727-00E1-24A7CBB95252}"/>
                </a:ext>
              </a:extLst>
            </p:cNvPr>
            <p:cNvGrpSpPr/>
            <p:nvPr/>
          </p:nvGrpSpPr>
          <p:grpSpPr>
            <a:xfrm>
              <a:off x="3125535" y="5476787"/>
              <a:ext cx="1239915" cy="657146"/>
              <a:chOff x="3187571" y="5661436"/>
              <a:chExt cx="1581943" cy="914661"/>
            </a:xfrm>
          </p:grpSpPr>
          <p:sp>
            <p:nvSpPr>
              <p:cNvPr id="70" name="pole tekstowe 21">
                <a:extLst>
                  <a:ext uri="{FF2B5EF4-FFF2-40B4-BE49-F238E27FC236}">
                    <a16:creationId xmlns:a16="http://schemas.microsoft.com/office/drawing/2014/main" id="{5624433E-C95C-4E66-2859-D6423DE8B4EC}"/>
                  </a:ext>
                </a:extLst>
              </p:cNvPr>
              <p:cNvSpPr txBox="1"/>
              <p:nvPr/>
            </p:nvSpPr>
            <p:spPr>
              <a:xfrm>
                <a:off x="3187571" y="5661436"/>
                <a:ext cx="1581943" cy="471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Marek</a:t>
                </a: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71" name="pole tekstowe 26">
                <a:extLst>
                  <a:ext uri="{FF2B5EF4-FFF2-40B4-BE49-F238E27FC236}">
                    <a16:creationId xmlns:a16="http://schemas.microsoft.com/office/drawing/2014/main" id="{D0674124-FB40-91FC-8A49-5673CA332797}"/>
                  </a:ext>
                </a:extLst>
              </p:cNvPr>
              <p:cNvSpPr txBox="1"/>
              <p:nvPr/>
            </p:nvSpPr>
            <p:spPr>
              <a:xfrm>
                <a:off x="3187571" y="6104874"/>
                <a:ext cx="1581943" cy="471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45% </a:t>
                </a: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2504F08B-8D25-3F5E-AE71-139D316AD238}"/>
              </a:ext>
            </a:extLst>
          </p:cNvPr>
          <p:cNvGrpSpPr/>
          <p:nvPr/>
        </p:nvGrpSpPr>
        <p:grpSpPr>
          <a:xfrm>
            <a:off x="6185494" y="5401237"/>
            <a:ext cx="1303186" cy="782448"/>
            <a:chOff x="6311160" y="5401237"/>
            <a:chExt cx="1303186" cy="782448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BD2FFCC7-EBCC-701E-3FB8-8A4C013908C0}"/>
                </a:ext>
              </a:extLst>
            </p:cNvPr>
            <p:cNvGrpSpPr/>
            <p:nvPr/>
          </p:nvGrpSpPr>
          <p:grpSpPr>
            <a:xfrm>
              <a:off x="6311160" y="5401237"/>
              <a:ext cx="1303186" cy="782448"/>
              <a:chOff x="4672049" y="5398787"/>
              <a:chExt cx="1303186" cy="782448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B5E6BB11-B4FE-51EE-30CB-DE7ED45A79F4}"/>
                  </a:ext>
                </a:extLst>
              </p:cNvPr>
              <p:cNvSpPr/>
              <p:nvPr/>
            </p:nvSpPr>
            <p:spPr>
              <a:xfrm>
                <a:off x="4672049" y="5398787"/>
                <a:ext cx="1239915" cy="733947"/>
              </a:xfrm>
              <a:prstGeom prst="roundRect">
                <a:avLst/>
              </a:prstGeom>
              <a:solidFill>
                <a:sysClr val="window" lastClr="FFFFFF">
                  <a:lumMod val="85000"/>
                  <a:alpha val="86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39700" sx="102000" sy="102000" algn="ctr" rotWithShape="0">
                  <a:prstClr val="black">
                    <a:alpha val="28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3438D3F6-7945-5D3B-7542-70834640D06B}"/>
                  </a:ext>
                </a:extLst>
              </p:cNvPr>
              <p:cNvSpPr/>
              <p:nvPr/>
            </p:nvSpPr>
            <p:spPr>
              <a:xfrm>
                <a:off x="4735320" y="5447288"/>
                <a:ext cx="1239915" cy="733947"/>
              </a:xfrm>
              <a:prstGeom prst="roundRect">
                <a:avLst/>
              </a:prstGeom>
              <a:solidFill>
                <a:srgbClr val="80162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0FD9588A-2144-3B13-2235-B797E41AEB51}"/>
                </a:ext>
              </a:extLst>
            </p:cNvPr>
            <p:cNvGrpSpPr/>
            <p:nvPr/>
          </p:nvGrpSpPr>
          <p:grpSpPr>
            <a:xfrm>
              <a:off x="6374430" y="5480331"/>
              <a:ext cx="1239915" cy="657147"/>
              <a:chOff x="7323623" y="5647750"/>
              <a:chExt cx="1581943" cy="914662"/>
            </a:xfrm>
          </p:grpSpPr>
          <p:sp>
            <p:nvSpPr>
              <p:cNvPr id="75" name="pole tekstowe 21">
                <a:extLst>
                  <a:ext uri="{FF2B5EF4-FFF2-40B4-BE49-F238E27FC236}">
                    <a16:creationId xmlns:a16="http://schemas.microsoft.com/office/drawing/2014/main" id="{34E1E4B0-3E71-B01C-31AB-0F314AB7BEE1}"/>
                  </a:ext>
                </a:extLst>
              </p:cNvPr>
              <p:cNvSpPr txBox="1"/>
              <p:nvPr/>
            </p:nvSpPr>
            <p:spPr>
              <a:xfrm>
                <a:off x="7323623" y="5647750"/>
                <a:ext cx="1581943" cy="471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Wojtek</a:t>
                </a: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76" name="pole tekstowe 26">
                <a:extLst>
                  <a:ext uri="{FF2B5EF4-FFF2-40B4-BE49-F238E27FC236}">
                    <a16:creationId xmlns:a16="http://schemas.microsoft.com/office/drawing/2014/main" id="{9B1AB5EB-26A1-B3C9-F710-E191A5275548}"/>
                  </a:ext>
                </a:extLst>
              </p:cNvPr>
              <p:cNvSpPr txBox="1"/>
              <p:nvPr/>
            </p:nvSpPr>
            <p:spPr>
              <a:xfrm>
                <a:off x="7323623" y="6091190"/>
                <a:ext cx="1581943" cy="471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105% </a:t>
                </a: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</p:grpSp>
      <p:grpSp>
        <p:nvGrpSpPr>
          <p:cNvPr id="79" name="Grupa 78">
            <a:extLst>
              <a:ext uri="{FF2B5EF4-FFF2-40B4-BE49-F238E27FC236}">
                <a16:creationId xmlns:a16="http://schemas.microsoft.com/office/drawing/2014/main" id="{98B6CAD2-C033-7164-AF22-EE762F443D54}"/>
              </a:ext>
            </a:extLst>
          </p:cNvPr>
          <p:cNvGrpSpPr/>
          <p:nvPr/>
        </p:nvGrpSpPr>
        <p:grpSpPr>
          <a:xfrm>
            <a:off x="4581509" y="5398787"/>
            <a:ext cx="1303186" cy="782448"/>
            <a:chOff x="4672049" y="5398787"/>
            <a:chExt cx="1303186" cy="782448"/>
          </a:xfrm>
        </p:grpSpPr>
        <p:grpSp>
          <p:nvGrpSpPr>
            <p:cNvPr id="80" name="Grupa 79">
              <a:extLst>
                <a:ext uri="{FF2B5EF4-FFF2-40B4-BE49-F238E27FC236}">
                  <a16:creationId xmlns:a16="http://schemas.microsoft.com/office/drawing/2014/main" id="{B5D80060-ED62-D2E4-AEB4-C51428AAF939}"/>
                </a:ext>
              </a:extLst>
            </p:cNvPr>
            <p:cNvGrpSpPr/>
            <p:nvPr/>
          </p:nvGrpSpPr>
          <p:grpSpPr>
            <a:xfrm>
              <a:off x="4672049" y="5398787"/>
              <a:ext cx="1303186" cy="782448"/>
              <a:chOff x="4672049" y="5398787"/>
              <a:chExt cx="1303186" cy="782448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90E8A0CE-708B-DD96-3BFF-A7B463F58703}"/>
                  </a:ext>
                </a:extLst>
              </p:cNvPr>
              <p:cNvSpPr/>
              <p:nvPr/>
            </p:nvSpPr>
            <p:spPr>
              <a:xfrm>
                <a:off x="4672049" y="5398787"/>
                <a:ext cx="1239915" cy="733947"/>
              </a:xfrm>
              <a:prstGeom prst="roundRect">
                <a:avLst/>
              </a:prstGeom>
              <a:solidFill>
                <a:sysClr val="window" lastClr="FFFFFF">
                  <a:lumMod val="85000"/>
                  <a:alpha val="86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39700" sx="102000" sy="102000" algn="ctr" rotWithShape="0">
                  <a:prstClr val="black">
                    <a:alpha val="28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E50A37CB-8D02-1E9A-9E6A-081E31DE81F9}"/>
                  </a:ext>
                </a:extLst>
              </p:cNvPr>
              <p:cNvSpPr/>
              <p:nvPr/>
            </p:nvSpPr>
            <p:spPr>
              <a:xfrm>
                <a:off x="4735320" y="5447288"/>
                <a:ext cx="1239915" cy="733947"/>
              </a:xfrm>
              <a:prstGeom prst="roundRect">
                <a:avLst/>
              </a:prstGeom>
              <a:solidFill>
                <a:srgbClr val="80162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  <p:grpSp>
          <p:nvGrpSpPr>
            <p:cNvPr id="81" name="Grupa 80">
              <a:extLst>
                <a:ext uri="{FF2B5EF4-FFF2-40B4-BE49-F238E27FC236}">
                  <a16:creationId xmlns:a16="http://schemas.microsoft.com/office/drawing/2014/main" id="{C3983121-702C-0789-E102-4B5D7352827F}"/>
                </a:ext>
              </a:extLst>
            </p:cNvPr>
            <p:cNvGrpSpPr/>
            <p:nvPr/>
          </p:nvGrpSpPr>
          <p:grpSpPr>
            <a:xfrm>
              <a:off x="4733747" y="5480331"/>
              <a:ext cx="1239915" cy="657147"/>
              <a:chOff x="5205421" y="5637138"/>
              <a:chExt cx="1581943" cy="914662"/>
            </a:xfrm>
          </p:grpSpPr>
          <p:sp>
            <p:nvSpPr>
              <p:cNvPr id="82" name="pole tekstowe 21">
                <a:extLst>
                  <a:ext uri="{FF2B5EF4-FFF2-40B4-BE49-F238E27FC236}">
                    <a16:creationId xmlns:a16="http://schemas.microsoft.com/office/drawing/2014/main" id="{400B2D5E-C03E-436D-B707-CC7843D741B8}"/>
                  </a:ext>
                </a:extLst>
              </p:cNvPr>
              <p:cNvSpPr txBox="1"/>
              <p:nvPr/>
            </p:nvSpPr>
            <p:spPr>
              <a:xfrm>
                <a:off x="5205421" y="5637138"/>
                <a:ext cx="1581943" cy="471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Kasia</a:t>
                </a: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83" name="pole tekstowe 26">
                <a:extLst>
                  <a:ext uri="{FF2B5EF4-FFF2-40B4-BE49-F238E27FC236}">
                    <a16:creationId xmlns:a16="http://schemas.microsoft.com/office/drawing/2014/main" id="{3B42D63E-192C-C41F-EB6B-DA39092C0994}"/>
                  </a:ext>
                </a:extLst>
              </p:cNvPr>
              <p:cNvSpPr txBox="1"/>
              <p:nvPr/>
            </p:nvSpPr>
            <p:spPr>
              <a:xfrm>
                <a:off x="5205421" y="6080578"/>
                <a:ext cx="1581943" cy="471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69% </a:t>
                </a: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</p:grpSp>
      <p:grpSp>
        <p:nvGrpSpPr>
          <p:cNvPr id="86" name="Grupa 85">
            <a:extLst>
              <a:ext uri="{FF2B5EF4-FFF2-40B4-BE49-F238E27FC236}">
                <a16:creationId xmlns:a16="http://schemas.microsoft.com/office/drawing/2014/main" id="{E74BF9A0-2173-4DC7-BB90-77D46170BB9F}"/>
              </a:ext>
            </a:extLst>
          </p:cNvPr>
          <p:cNvGrpSpPr/>
          <p:nvPr/>
        </p:nvGrpSpPr>
        <p:grpSpPr>
          <a:xfrm>
            <a:off x="9395043" y="5409585"/>
            <a:ext cx="1303186" cy="782448"/>
            <a:chOff x="9395043" y="5409585"/>
            <a:chExt cx="1303186" cy="782448"/>
          </a:xfrm>
        </p:grpSpPr>
        <p:grpSp>
          <p:nvGrpSpPr>
            <p:cNvPr id="87" name="Grupa 86">
              <a:extLst>
                <a:ext uri="{FF2B5EF4-FFF2-40B4-BE49-F238E27FC236}">
                  <a16:creationId xmlns:a16="http://schemas.microsoft.com/office/drawing/2014/main" id="{3615EABB-B15E-CACC-CB5C-E2651AE883DA}"/>
                </a:ext>
              </a:extLst>
            </p:cNvPr>
            <p:cNvGrpSpPr/>
            <p:nvPr/>
          </p:nvGrpSpPr>
          <p:grpSpPr>
            <a:xfrm>
              <a:off x="9395043" y="5409585"/>
              <a:ext cx="1303186" cy="782448"/>
              <a:chOff x="4672049" y="5398787"/>
              <a:chExt cx="1303186" cy="782448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12FFEDDA-076A-6489-FD9E-B79A6E94845A}"/>
                  </a:ext>
                </a:extLst>
              </p:cNvPr>
              <p:cNvSpPr/>
              <p:nvPr/>
            </p:nvSpPr>
            <p:spPr>
              <a:xfrm>
                <a:off x="4672049" y="5398787"/>
                <a:ext cx="1239915" cy="733947"/>
              </a:xfrm>
              <a:prstGeom prst="roundRect">
                <a:avLst/>
              </a:prstGeom>
              <a:solidFill>
                <a:sysClr val="window" lastClr="FFFFFF">
                  <a:lumMod val="85000"/>
                  <a:alpha val="86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39700" sx="102000" sy="102000" algn="ctr" rotWithShape="0">
                  <a:prstClr val="black">
                    <a:alpha val="28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2434A114-AD2C-27E9-FEA7-35AD735DD9F7}"/>
                  </a:ext>
                </a:extLst>
              </p:cNvPr>
              <p:cNvSpPr/>
              <p:nvPr/>
            </p:nvSpPr>
            <p:spPr>
              <a:xfrm>
                <a:off x="4735320" y="5447288"/>
                <a:ext cx="1239915" cy="733947"/>
              </a:xfrm>
              <a:prstGeom prst="roundRect">
                <a:avLst/>
              </a:prstGeom>
              <a:solidFill>
                <a:srgbClr val="80162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  <p:sp>
          <p:nvSpPr>
            <p:cNvPr id="88" name="pole tekstowe 21">
              <a:extLst>
                <a:ext uri="{FF2B5EF4-FFF2-40B4-BE49-F238E27FC236}">
                  <a16:creationId xmlns:a16="http://schemas.microsoft.com/office/drawing/2014/main" id="{2869D1E2-0B84-3966-C9A9-C0635F60A37B}"/>
                </a:ext>
              </a:extLst>
            </p:cNvPr>
            <p:cNvSpPr txBox="1"/>
            <p:nvPr/>
          </p:nvSpPr>
          <p:spPr>
            <a:xfrm>
              <a:off x="9458314" y="5476784"/>
              <a:ext cx="12399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Ania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89" name="pole tekstowe 26">
              <a:extLst>
                <a:ext uri="{FF2B5EF4-FFF2-40B4-BE49-F238E27FC236}">
                  <a16:creationId xmlns:a16="http://schemas.microsoft.com/office/drawing/2014/main" id="{7841BF77-F229-7089-DE96-85E19F93B8B8}"/>
                </a:ext>
              </a:extLst>
            </p:cNvPr>
            <p:cNvSpPr txBox="1"/>
            <p:nvPr/>
          </p:nvSpPr>
          <p:spPr>
            <a:xfrm>
              <a:off x="9458314" y="5795383"/>
              <a:ext cx="12399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101% 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2928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7">
            <a:extLst>
              <a:ext uri="{FF2B5EF4-FFF2-40B4-BE49-F238E27FC236}">
                <a16:creationId xmlns:a16="http://schemas.microsoft.com/office/drawing/2014/main" id="{22707941-9915-E8B1-D383-3E075CEE7914}"/>
              </a:ext>
            </a:extLst>
          </p:cNvPr>
          <p:cNvSpPr txBox="1"/>
          <p:nvPr/>
        </p:nvSpPr>
        <p:spPr>
          <a:xfrm>
            <a:off x="7098831" y="340244"/>
            <a:ext cx="3966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Najczęstsze strategie</a:t>
            </a:r>
            <a:br>
              <a:rPr kumimoji="0" lang="pl-PL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pl-PL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przypadku braku wyników:</a:t>
            </a:r>
          </a:p>
        </p:txBody>
      </p:sp>
      <p:pic>
        <p:nvPicPr>
          <p:cNvPr id="28" name="Obraz 27">
            <a:extLst>
              <a:ext uri="{FF2B5EF4-FFF2-40B4-BE49-F238E27FC236}">
                <a16:creationId xmlns:a16="http://schemas.microsoft.com/office/drawing/2014/main" id="{24D2B8EA-0FD7-D5E6-0DDE-47770BE0A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5247" y="5371231"/>
            <a:ext cx="691822" cy="764646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6116A431-7CBD-97FC-2E47-8AEAEF070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4125" y="1013485"/>
            <a:ext cx="1188519" cy="4831030"/>
          </a:xfrm>
          <a:prstGeom prst="rect">
            <a:avLst/>
          </a:prstGeom>
        </p:spPr>
      </p:pic>
      <p:sp>
        <p:nvSpPr>
          <p:cNvPr id="36" name="Symbol zastępczy tekstu 2">
            <a:extLst>
              <a:ext uri="{FF2B5EF4-FFF2-40B4-BE49-F238E27FC236}">
                <a16:creationId xmlns:a16="http://schemas.microsoft.com/office/drawing/2014/main" id="{C407A810-1DD2-3352-CE06-E73DDD98DB9C}"/>
              </a:ext>
            </a:extLst>
          </p:cNvPr>
          <p:cNvSpPr txBox="1">
            <a:spLocks/>
          </p:cNvSpPr>
          <p:nvPr/>
        </p:nvSpPr>
        <p:spPr>
          <a:xfrm>
            <a:off x="8385666" y="1455019"/>
            <a:ext cx="2915554" cy="334071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FBBE15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Szkolenie z technik sprzedaży</a:t>
            </a:r>
            <a:r>
              <a:rPr lang="pl-PL" sz="1400">
                <a:solidFill>
                  <a:srgbClr val="2D0E15"/>
                </a:solidFill>
                <a:latin typeface="Lato"/>
                <a:ea typeface="Lato"/>
                <a:cs typeface="Lato"/>
              </a:rPr>
              <a:t>,</a:t>
            </a:r>
            <a:endParaRPr kumimoji="0" lang="pl-PL" sz="14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</p:txBody>
      </p:sp>
      <p:sp>
        <p:nvSpPr>
          <p:cNvPr id="37" name="Symbol zastępczy tekstu 2">
            <a:extLst>
              <a:ext uri="{FF2B5EF4-FFF2-40B4-BE49-F238E27FC236}">
                <a16:creationId xmlns:a16="http://schemas.microsoft.com/office/drawing/2014/main" id="{0EEC9BF5-86F1-0EBB-2EB8-F4B6A18220CE}"/>
              </a:ext>
            </a:extLst>
          </p:cNvPr>
          <p:cNvSpPr txBox="1">
            <a:spLocks/>
          </p:cNvSpPr>
          <p:nvPr/>
        </p:nvSpPr>
        <p:spPr>
          <a:xfrm>
            <a:off x="8385666" y="2211709"/>
            <a:ext cx="2799765" cy="334071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pl-PL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FBBE15"/>
              </a:buClr>
              <a:buSzTx/>
              <a:buFont typeface="Symbol" panose="05050102010706020507" pitchFamily="18" charset="2"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Lato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pl-PL"/>
              <a:t>Rozmowa motywująca,</a:t>
            </a:r>
          </a:p>
        </p:txBody>
      </p:sp>
      <p:sp>
        <p:nvSpPr>
          <p:cNvPr id="38" name="Symbol zastępczy tekstu 2">
            <a:extLst>
              <a:ext uri="{FF2B5EF4-FFF2-40B4-BE49-F238E27FC236}">
                <a16:creationId xmlns:a16="http://schemas.microsoft.com/office/drawing/2014/main" id="{5A211E79-73F8-CC55-8BD8-75F04CCC3953}"/>
              </a:ext>
            </a:extLst>
          </p:cNvPr>
          <p:cNvSpPr txBox="1">
            <a:spLocks/>
          </p:cNvSpPr>
          <p:nvPr/>
        </p:nvSpPr>
        <p:spPr>
          <a:xfrm>
            <a:off x="8385665" y="3697666"/>
            <a:ext cx="2548251" cy="430128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pl-PL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FBBE15"/>
              </a:buClr>
              <a:buSzTx/>
              <a:buFont typeface="Symbol" panose="05050102010706020507" pitchFamily="18" charset="2"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Lato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pl-PL"/>
              <a:t>Modyfikacja systemu prowizyjnego,</a:t>
            </a:r>
            <a:endParaRPr lang="en-GB"/>
          </a:p>
        </p:txBody>
      </p:sp>
      <p:sp>
        <p:nvSpPr>
          <p:cNvPr id="39" name="Symbol zastępczy tekstu 2">
            <a:extLst>
              <a:ext uri="{FF2B5EF4-FFF2-40B4-BE49-F238E27FC236}">
                <a16:creationId xmlns:a16="http://schemas.microsoft.com/office/drawing/2014/main" id="{BACC2367-3150-D927-BEBF-610DA3F3EC01}"/>
              </a:ext>
            </a:extLst>
          </p:cNvPr>
          <p:cNvSpPr txBox="1">
            <a:spLocks/>
          </p:cNvSpPr>
          <p:nvPr/>
        </p:nvSpPr>
        <p:spPr>
          <a:xfrm>
            <a:off x="8385665" y="4447937"/>
            <a:ext cx="2548251" cy="430128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pl-PL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FBBE15"/>
              </a:buClr>
              <a:buSzTx/>
              <a:buFont typeface="Symbol" panose="05050102010706020507" pitchFamily="18" charset="2"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Lato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pl-PL"/>
              <a:t>Specjalne akcje promocyjne,</a:t>
            </a:r>
          </a:p>
        </p:txBody>
      </p:sp>
      <p:sp>
        <p:nvSpPr>
          <p:cNvPr id="40" name="Symbol zastępczy tekstu 2">
            <a:extLst>
              <a:ext uri="{FF2B5EF4-FFF2-40B4-BE49-F238E27FC236}">
                <a16:creationId xmlns:a16="http://schemas.microsoft.com/office/drawing/2014/main" id="{0E6597AB-2EA0-1A17-F29A-517753E7E6B1}"/>
              </a:ext>
            </a:extLst>
          </p:cNvPr>
          <p:cNvSpPr txBox="1">
            <a:spLocks/>
          </p:cNvSpPr>
          <p:nvPr/>
        </p:nvSpPr>
        <p:spPr>
          <a:xfrm>
            <a:off x="8385665" y="2853679"/>
            <a:ext cx="2548251" cy="566581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pl-PL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FBBE15"/>
              </a:buClr>
              <a:buSzTx/>
              <a:buFont typeface="Symbol" panose="05050102010706020507" pitchFamily="18" charset="2"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Lato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pl-PL"/>
              <a:t>Coaching, obserwacje</a:t>
            </a:r>
            <a:br>
              <a:rPr lang="pl-PL"/>
            </a:br>
            <a:r>
              <a:rPr lang="pl-PL"/>
              <a:t>w miejscu pracy,</a:t>
            </a:r>
            <a:endParaRPr lang="en-GB"/>
          </a:p>
        </p:txBody>
      </p:sp>
      <p:sp>
        <p:nvSpPr>
          <p:cNvPr id="2" name="Symbol zastępczy tekstu 2">
            <a:extLst>
              <a:ext uri="{FF2B5EF4-FFF2-40B4-BE49-F238E27FC236}">
                <a16:creationId xmlns:a16="http://schemas.microsoft.com/office/drawing/2014/main" id="{06F0AB30-B3D1-CC79-2793-C41356797A0F}"/>
              </a:ext>
            </a:extLst>
          </p:cNvPr>
          <p:cNvSpPr txBox="1">
            <a:spLocks/>
          </p:cNvSpPr>
          <p:nvPr/>
        </p:nvSpPr>
        <p:spPr>
          <a:xfrm>
            <a:off x="8385664" y="5225556"/>
            <a:ext cx="2548251" cy="430128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pl-PL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FBBE15"/>
              </a:buClr>
              <a:buSzTx/>
              <a:buFont typeface="Symbol" panose="05050102010706020507" pitchFamily="18" charset="2"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Lato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pl-PL"/>
              <a:t>Konkurs, Program nagród</a:t>
            </a:r>
            <a:br>
              <a:rPr lang="pl-PL"/>
            </a:br>
            <a:r>
              <a:rPr lang="pl-PL"/>
              <a:t>i wyróżnień,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5798EF7-8A39-048F-DCB4-C3F6F06C5487}"/>
              </a:ext>
            </a:extLst>
          </p:cNvPr>
          <p:cNvSpPr txBox="1">
            <a:spLocks/>
          </p:cNvSpPr>
          <p:nvPr/>
        </p:nvSpPr>
        <p:spPr>
          <a:xfrm>
            <a:off x="8385664" y="5938113"/>
            <a:ext cx="2548251" cy="430128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pl-PL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FBBE15"/>
              </a:buClr>
              <a:buSzTx/>
              <a:buFont typeface="Symbol" panose="05050102010706020507" pitchFamily="18" charset="2"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Lato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pl-PL"/>
              <a:t>Zwolnić?</a:t>
            </a:r>
            <a:endParaRPr lang="en-GB"/>
          </a:p>
        </p:txBody>
      </p:sp>
      <p:pic>
        <p:nvPicPr>
          <p:cNvPr id="7" name="Obraz 6" descr="Obraz zawierający ubrania, osoba, obuwie, w pomieszczeniu&#10;&#10;Opis wygenerowany automatycznie">
            <a:extLst>
              <a:ext uri="{FF2B5EF4-FFF2-40B4-BE49-F238E27FC236}">
                <a16:creationId xmlns:a16="http://schemas.microsoft.com/office/drawing/2014/main" id="{BF319233-6F62-EC97-C52D-83C7ABD5D1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15" t="1086" r="32395"/>
          <a:stretch/>
        </p:blipFill>
        <p:spPr>
          <a:xfrm>
            <a:off x="0" y="0"/>
            <a:ext cx="6395847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D0611951-45A5-7D28-CB5A-5B3C6318EF6A}"/>
              </a:ext>
            </a:extLst>
          </p:cNvPr>
          <p:cNvSpPr/>
          <p:nvPr/>
        </p:nvSpPr>
        <p:spPr>
          <a:xfrm>
            <a:off x="-1" y="-1"/>
            <a:ext cx="6826595" cy="6858001"/>
          </a:xfrm>
          <a:prstGeom prst="rect">
            <a:avLst/>
          </a:prstGeom>
          <a:gradFill flip="none" rotWithShape="1">
            <a:gsLst>
              <a:gs pos="0">
                <a:srgbClr val="801624">
                  <a:alpha val="0"/>
                </a:srgbClr>
              </a:gs>
              <a:gs pos="45000">
                <a:srgbClr val="801624">
                  <a:alpha val="46000"/>
                </a:srgbClr>
              </a:gs>
              <a:gs pos="83000">
                <a:srgbClr val="801624">
                  <a:alpha val="73000"/>
                </a:srgbClr>
              </a:gs>
              <a:gs pos="100000">
                <a:srgbClr val="801624">
                  <a:alpha val="82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9" name="Grafika 18" descr="Klasa kontur">
            <a:extLst>
              <a:ext uri="{FF2B5EF4-FFF2-40B4-BE49-F238E27FC236}">
                <a16:creationId xmlns:a16="http://schemas.microsoft.com/office/drawing/2014/main" id="{FB7C6E76-8207-B186-1736-8D0B04DA8E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46939" y="1395621"/>
            <a:ext cx="466491" cy="466491"/>
          </a:xfrm>
          <a:prstGeom prst="rect">
            <a:avLst/>
          </a:prstGeom>
        </p:spPr>
      </p:pic>
      <p:pic>
        <p:nvPicPr>
          <p:cNvPr id="21" name="Grafika 20" descr="Schowek kontur">
            <a:extLst>
              <a:ext uri="{FF2B5EF4-FFF2-40B4-BE49-F238E27FC236}">
                <a16:creationId xmlns:a16="http://schemas.microsoft.com/office/drawing/2014/main" id="{06440312-76C4-AE2B-0085-6415DC4186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46939" y="2903725"/>
            <a:ext cx="466491" cy="466491"/>
          </a:xfrm>
          <a:prstGeom prst="rect">
            <a:avLst/>
          </a:prstGeom>
        </p:spPr>
      </p:pic>
      <p:pic>
        <p:nvPicPr>
          <p:cNvPr id="23" name="Grafika 22" descr="Opinia klienta kontur">
            <a:extLst>
              <a:ext uri="{FF2B5EF4-FFF2-40B4-BE49-F238E27FC236}">
                <a16:creationId xmlns:a16="http://schemas.microsoft.com/office/drawing/2014/main" id="{DEB35AEE-9194-80CB-1325-E561DBE3AE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46939" y="2149673"/>
            <a:ext cx="466491" cy="466491"/>
          </a:xfrm>
          <a:prstGeom prst="rect">
            <a:avLst/>
          </a:prstGeom>
        </p:spPr>
      </p:pic>
      <p:pic>
        <p:nvPicPr>
          <p:cNvPr id="31" name="Grafika 30" descr="Żarówka i koło zębate kontur">
            <a:extLst>
              <a:ext uri="{FF2B5EF4-FFF2-40B4-BE49-F238E27FC236}">
                <a16:creationId xmlns:a16="http://schemas.microsoft.com/office/drawing/2014/main" id="{7CFBB949-2077-41D1-653F-B3709E2DD5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646939" y="4411829"/>
            <a:ext cx="466491" cy="466491"/>
          </a:xfrm>
          <a:prstGeom prst="rect">
            <a:avLst/>
          </a:prstGeom>
        </p:spPr>
      </p:pic>
      <p:pic>
        <p:nvPicPr>
          <p:cNvPr id="33" name="Grafika 32" descr="Pieniądze kontur">
            <a:extLst>
              <a:ext uri="{FF2B5EF4-FFF2-40B4-BE49-F238E27FC236}">
                <a16:creationId xmlns:a16="http://schemas.microsoft.com/office/drawing/2014/main" id="{E7C4CA02-E41D-E4C7-6DBB-9A2C21B7483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646939" y="3657777"/>
            <a:ext cx="466491" cy="466491"/>
          </a:xfrm>
          <a:prstGeom prst="rect">
            <a:avLst/>
          </a:prstGeom>
        </p:spPr>
      </p:pic>
      <p:pic>
        <p:nvPicPr>
          <p:cNvPr id="46" name="Grafika 45" descr="Podium kontur">
            <a:extLst>
              <a:ext uri="{FF2B5EF4-FFF2-40B4-BE49-F238E27FC236}">
                <a16:creationId xmlns:a16="http://schemas.microsoft.com/office/drawing/2014/main" id="{94E7267F-55EF-48F7-AC10-420AA77352C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646939" y="5165881"/>
            <a:ext cx="466491" cy="466491"/>
          </a:xfrm>
          <a:prstGeom prst="rect">
            <a:avLst/>
          </a:prstGeom>
        </p:spPr>
      </p:pic>
      <p:pic>
        <p:nvPicPr>
          <p:cNvPr id="48" name="Grafika 47" descr="Aktówka kontur">
            <a:extLst>
              <a:ext uri="{FF2B5EF4-FFF2-40B4-BE49-F238E27FC236}">
                <a16:creationId xmlns:a16="http://schemas.microsoft.com/office/drawing/2014/main" id="{6F2A1740-D430-19E8-3429-DF171C05848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646939" y="5919932"/>
            <a:ext cx="466491" cy="46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51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wal 1">
            <a:extLst>
              <a:ext uri="{FF2B5EF4-FFF2-40B4-BE49-F238E27FC236}">
                <a16:creationId xmlns:a16="http://schemas.microsoft.com/office/drawing/2014/main" id="{B14AC19D-9D64-6566-AA66-867CF8346A7C}"/>
              </a:ext>
            </a:extLst>
          </p:cNvPr>
          <p:cNvSpPr/>
          <p:nvPr/>
        </p:nvSpPr>
        <p:spPr>
          <a:xfrm>
            <a:off x="7755677" y="1374297"/>
            <a:ext cx="4022233" cy="4022233"/>
          </a:xfrm>
          <a:prstGeom prst="ellipse">
            <a:avLst/>
          </a:prstGeom>
          <a:solidFill>
            <a:srgbClr val="BE3B5A"/>
          </a:solidFill>
          <a:ln w="12700" cap="flat" cmpd="sng" algn="ctr">
            <a:noFill/>
            <a:prstDash val="solid"/>
            <a:miter lim="800000"/>
          </a:ln>
          <a:effectLst>
            <a:outerShdw blurRad="317500" sx="110000" sy="110000" algn="ctr" rotWithShape="0">
              <a:srgbClr val="BE3B5A">
                <a:alpha val="27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3" name="Owal 2">
            <a:extLst>
              <a:ext uri="{FF2B5EF4-FFF2-40B4-BE49-F238E27FC236}">
                <a16:creationId xmlns:a16="http://schemas.microsoft.com/office/drawing/2014/main" id="{80507821-71EA-2F09-89AE-C73A44F1E386}"/>
              </a:ext>
            </a:extLst>
          </p:cNvPr>
          <p:cNvSpPr/>
          <p:nvPr/>
        </p:nvSpPr>
        <p:spPr>
          <a:xfrm>
            <a:off x="7755669" y="1383627"/>
            <a:ext cx="4022233" cy="4022233"/>
          </a:xfrm>
          <a:prstGeom prst="ellipse">
            <a:avLst/>
          </a:prstGeom>
          <a:gradFill>
            <a:gsLst>
              <a:gs pos="0">
                <a:srgbClr val="000000">
                  <a:lumMod val="95000"/>
                  <a:lumOff val="5000"/>
                  <a:alpha val="64000"/>
                </a:srgbClr>
              </a:gs>
              <a:gs pos="49000">
                <a:srgbClr val="000000">
                  <a:alpha val="36000"/>
                </a:srgbClr>
              </a:gs>
              <a:gs pos="78000">
                <a:srgbClr val="000000">
                  <a:alpha val="12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A2D4EA47-0736-8450-DB52-8B53B5C19092}"/>
              </a:ext>
            </a:extLst>
          </p:cNvPr>
          <p:cNvSpPr txBox="1"/>
          <p:nvPr/>
        </p:nvSpPr>
        <p:spPr>
          <a:xfrm>
            <a:off x="571985" y="2135510"/>
            <a:ext cx="70437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4400">
                <a:solidFill>
                  <a:srgbClr val="80162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 gdybyśmy mieli taki </a:t>
            </a:r>
          </a:p>
          <a:p>
            <a:pPr>
              <a:defRPr/>
            </a:pPr>
            <a:r>
              <a:rPr lang="pl-PL" sz="4400">
                <a:solidFill>
                  <a:srgbClr val="80162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„sprzedażowy rentgen”?</a:t>
            </a:r>
          </a:p>
        </p:txBody>
      </p:sp>
      <p:sp>
        <p:nvSpPr>
          <p:cNvPr id="5" name="Symbol zastępczy tekstu 2">
            <a:extLst>
              <a:ext uri="{FF2B5EF4-FFF2-40B4-BE49-F238E27FC236}">
                <a16:creationId xmlns:a16="http://schemas.microsoft.com/office/drawing/2014/main" id="{39C0082B-3302-C427-9680-205E67798B6E}"/>
              </a:ext>
            </a:extLst>
          </p:cNvPr>
          <p:cNvSpPr txBox="1">
            <a:spLocks/>
          </p:cNvSpPr>
          <p:nvPr/>
        </p:nvSpPr>
        <p:spPr>
          <a:xfrm>
            <a:off x="571985" y="4032707"/>
            <a:ext cx="5932702" cy="50758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BBE15"/>
              </a:buClr>
              <a:buFont typeface="Symbol" panose="05050102010706020507" pitchFamily="18" charset="2"/>
              <a:buNone/>
            </a:pPr>
            <a:r>
              <a:rPr lang="pl-PL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Poznajmy naszych bohaterów trochę lepiej</a:t>
            </a:r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0DAA6AF0-8370-EFCB-20E5-65F92E6174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942"/>
          <a:stretch/>
        </p:blipFill>
        <p:spPr>
          <a:xfrm>
            <a:off x="7746338" y="1463025"/>
            <a:ext cx="4022233" cy="615763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969126D-BE3E-A56B-7C48-C41261CDD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90" y="324827"/>
            <a:ext cx="3791316" cy="149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25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sztuka&#10;&#10;Opis wygenerowany automatycznie przy niskim poziomie pewności">
            <a:extLst>
              <a:ext uri="{FF2B5EF4-FFF2-40B4-BE49-F238E27FC236}">
                <a16:creationId xmlns:a16="http://schemas.microsoft.com/office/drawing/2014/main" id="{A26B580E-3520-826D-D2BB-4F6654CCD7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620" b="43797"/>
          <a:stretch/>
        </p:blipFill>
        <p:spPr>
          <a:xfrm rot="10800000">
            <a:off x="-82069" y="3936266"/>
            <a:ext cx="4153272" cy="2830980"/>
          </a:xfrm>
          <a:prstGeom prst="rect">
            <a:avLst/>
          </a:prstGeom>
        </p:spPr>
      </p:pic>
      <p:sp>
        <p:nvSpPr>
          <p:cNvPr id="3" name="Rectangle: Rounded Corners 26">
            <a:extLst>
              <a:ext uri="{FF2B5EF4-FFF2-40B4-BE49-F238E27FC236}">
                <a16:creationId xmlns:a16="http://schemas.microsoft.com/office/drawing/2014/main" id="{7571A8FE-6E92-8211-C896-E59D6DF1B21F}"/>
              </a:ext>
            </a:extLst>
          </p:cNvPr>
          <p:cNvSpPr/>
          <p:nvPr/>
        </p:nvSpPr>
        <p:spPr>
          <a:xfrm>
            <a:off x="6096000" y="1873918"/>
            <a:ext cx="5258765" cy="4591256"/>
          </a:xfrm>
          <a:prstGeom prst="roundRect">
            <a:avLst>
              <a:gd name="adj" fmla="val 346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78175973-6D46-C5B5-4224-A3C8F5EB78FE}"/>
              </a:ext>
            </a:extLst>
          </p:cNvPr>
          <p:cNvSpPr txBox="1"/>
          <p:nvPr/>
        </p:nvSpPr>
        <p:spPr>
          <a:xfrm>
            <a:off x="2677169" y="392826"/>
            <a:ext cx="8985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3200" b="1">
                <a:solidFill>
                  <a:srgbClr val="80162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Idealny profil sprzedawcy…</a:t>
            </a:r>
          </a:p>
        </p:txBody>
      </p:sp>
      <p:sp>
        <p:nvSpPr>
          <p:cNvPr id="6" name="Symbol zastępczy tekstu 2">
            <a:extLst>
              <a:ext uri="{FF2B5EF4-FFF2-40B4-BE49-F238E27FC236}">
                <a16:creationId xmlns:a16="http://schemas.microsoft.com/office/drawing/2014/main" id="{436ADCF6-1915-5FE4-72FD-A4609FEA92F1}"/>
              </a:ext>
            </a:extLst>
          </p:cNvPr>
          <p:cNvSpPr txBox="1">
            <a:spLocks/>
          </p:cNvSpPr>
          <p:nvPr/>
        </p:nvSpPr>
        <p:spPr>
          <a:xfrm>
            <a:off x="9158539" y="1171969"/>
            <a:ext cx="2889672" cy="50758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8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… nie istnieje.</a:t>
            </a:r>
          </a:p>
        </p:txBody>
      </p:sp>
      <p:sp>
        <p:nvSpPr>
          <p:cNvPr id="7" name="Prostokąt 9">
            <a:extLst>
              <a:ext uri="{FF2B5EF4-FFF2-40B4-BE49-F238E27FC236}">
                <a16:creationId xmlns:a16="http://schemas.microsoft.com/office/drawing/2014/main" id="{E2E89761-4BD1-9031-41F7-7974B9392284}"/>
              </a:ext>
            </a:extLst>
          </p:cNvPr>
          <p:cNvSpPr/>
          <p:nvPr/>
        </p:nvSpPr>
        <p:spPr>
          <a:xfrm>
            <a:off x="6608423" y="2256115"/>
            <a:ext cx="4526423" cy="40011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>
                <a:solidFill>
                  <a:srgbClr val="00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Z </a:t>
            </a:r>
            <a:r>
              <a:rPr lang="pl-PL" sz="2000" err="1">
                <a:solidFill>
                  <a:srgbClr val="00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FinxS</a:t>
            </a:r>
            <a:r>
              <a:rPr lang="pl-PL" sz="2000">
                <a:solidFill>
                  <a:srgbClr val="00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Sales </a:t>
            </a:r>
            <a:r>
              <a:rPr lang="pl-PL" sz="2000" err="1">
                <a:solidFill>
                  <a:srgbClr val="00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Assessment</a:t>
            </a:r>
            <a:r>
              <a:rPr lang="pl-PL" sz="2000">
                <a:solidFill>
                  <a:srgbClr val="00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możemy:</a:t>
            </a:r>
          </a:p>
        </p:txBody>
      </p:sp>
      <p:pic>
        <p:nvPicPr>
          <p:cNvPr id="8" name="Obraz 7" descr="Obraz zawierający sztuka&#10;&#10;Opis wygenerowany automatycznie przy niskim poziomie pewności">
            <a:extLst>
              <a:ext uri="{FF2B5EF4-FFF2-40B4-BE49-F238E27FC236}">
                <a16:creationId xmlns:a16="http://schemas.microsoft.com/office/drawing/2014/main" id="{91732C96-FAA0-E690-8F50-4DAF628F23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1" t="57684" r="49055" b="6609"/>
          <a:stretch/>
        </p:blipFill>
        <p:spPr>
          <a:xfrm>
            <a:off x="425494" y="1483582"/>
            <a:ext cx="3384575" cy="1894432"/>
          </a:xfrm>
          <a:prstGeom prst="rect">
            <a:avLst/>
          </a:prstGeom>
        </p:spPr>
      </p:pic>
      <p:sp>
        <p:nvSpPr>
          <p:cNvPr id="9" name="Prostokąt 6">
            <a:extLst>
              <a:ext uri="{FF2B5EF4-FFF2-40B4-BE49-F238E27FC236}">
                <a16:creationId xmlns:a16="http://schemas.microsoft.com/office/drawing/2014/main" id="{5C333027-D43E-DC17-4ED8-FF03EBDEE694}"/>
              </a:ext>
            </a:extLst>
          </p:cNvPr>
          <p:cNvSpPr/>
          <p:nvPr/>
        </p:nvSpPr>
        <p:spPr>
          <a:xfrm>
            <a:off x="997823" y="4913053"/>
            <a:ext cx="2489302" cy="92333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</a:t>
            </a:r>
            <a:r>
              <a:rPr lang="pl-PL" b="0" i="0" u="none" strike="noStrike" kern="1200" cap="none" spc="0" baseline="0">
                <a:solidFill>
                  <a:srgbClr val="000000"/>
                </a:solidFill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 zależy. Przede wszystkim od modelu sprzedaży firmy.</a:t>
            </a:r>
          </a:p>
        </p:txBody>
      </p:sp>
      <p:sp>
        <p:nvSpPr>
          <p:cNvPr id="10" name="Prostokąt 6">
            <a:extLst>
              <a:ext uri="{FF2B5EF4-FFF2-40B4-BE49-F238E27FC236}">
                <a16:creationId xmlns:a16="http://schemas.microsoft.com/office/drawing/2014/main" id="{660A63B7-C217-0D7C-18A9-B742DE444580}"/>
              </a:ext>
            </a:extLst>
          </p:cNvPr>
          <p:cNvSpPr/>
          <p:nvPr/>
        </p:nvSpPr>
        <p:spPr>
          <a:xfrm>
            <a:off x="831622" y="1824832"/>
            <a:ext cx="2490972" cy="58477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Jak zatem znaleźć dobrego sprzedawcę?</a:t>
            </a:r>
          </a:p>
        </p:txBody>
      </p:sp>
      <p:sp>
        <p:nvSpPr>
          <p:cNvPr id="11" name="Prostokąt 9">
            <a:extLst>
              <a:ext uri="{FF2B5EF4-FFF2-40B4-BE49-F238E27FC236}">
                <a16:creationId xmlns:a16="http://schemas.microsoft.com/office/drawing/2014/main" id="{663D20A1-578B-7A45-1F84-B111F7343E99}"/>
              </a:ext>
            </a:extLst>
          </p:cNvPr>
          <p:cNvSpPr/>
          <p:nvPr/>
        </p:nvSpPr>
        <p:spPr>
          <a:xfrm>
            <a:off x="7382689" y="3047747"/>
            <a:ext cx="3441804" cy="107721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600">
                <a:solidFill>
                  <a:srgbClr val="000000"/>
                </a:solidFill>
                <a:latin typeface="Lato"/>
                <a:ea typeface="Lato"/>
                <a:cs typeface="Lato"/>
              </a:rPr>
              <a:t>Dowiedzieć się, jakich rzeczywiście </a:t>
            </a:r>
            <a:r>
              <a:rPr lang="pl-PL" sz="1600" err="1">
                <a:solidFill>
                  <a:srgbClr val="000000"/>
                </a:solidFill>
                <a:latin typeface="Lato"/>
                <a:ea typeface="Lato"/>
                <a:cs typeface="Lato"/>
              </a:rPr>
              <a:t>zachowań</a:t>
            </a:r>
            <a:r>
              <a:rPr lang="pl-PL" sz="1600">
                <a:solidFill>
                  <a:srgbClr val="000000"/>
                </a:solidFill>
                <a:latin typeface="Lato"/>
                <a:ea typeface="Lato"/>
                <a:cs typeface="Lato"/>
              </a:rPr>
              <a:t> i kompetencji wymaga model sprzedaży, w którym nasz handlowiec pracuje.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40B96366-D5E1-47D9-BA62-19F7B1E218A6}"/>
              </a:ext>
            </a:extLst>
          </p:cNvPr>
          <p:cNvSpPr/>
          <p:nvPr/>
        </p:nvSpPr>
        <p:spPr>
          <a:xfrm>
            <a:off x="7382689" y="4605783"/>
            <a:ext cx="2717005" cy="83099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6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Wprost określić – jak pomóc mu osiągać lepsze wyniki.</a:t>
            </a:r>
            <a:endParaRPr lang="pl-PL" sz="1600" b="0" i="0" u="none" strike="noStrike" kern="1200" cap="none" spc="0" baseline="0">
              <a:solidFill>
                <a:srgbClr val="000000"/>
              </a:solidFill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74B6C455-0A8D-BD19-6021-4AF9238E4467}"/>
              </a:ext>
            </a:extLst>
          </p:cNvPr>
          <p:cNvGrpSpPr/>
          <p:nvPr/>
        </p:nvGrpSpPr>
        <p:grpSpPr>
          <a:xfrm>
            <a:off x="6669862" y="3306926"/>
            <a:ext cx="561437" cy="558859"/>
            <a:chOff x="396584" y="1462796"/>
            <a:chExt cx="915353" cy="911152"/>
          </a:xfrm>
        </p:grpSpPr>
        <p:grpSp>
          <p:nvGrpSpPr>
            <p:cNvPr id="14" name="Grupa 13">
              <a:extLst>
                <a:ext uri="{FF2B5EF4-FFF2-40B4-BE49-F238E27FC236}">
                  <a16:creationId xmlns:a16="http://schemas.microsoft.com/office/drawing/2014/main" id="{9342277C-ACE6-3001-EB73-0FB718196DDB}"/>
                </a:ext>
              </a:extLst>
            </p:cNvPr>
            <p:cNvGrpSpPr/>
            <p:nvPr/>
          </p:nvGrpSpPr>
          <p:grpSpPr>
            <a:xfrm>
              <a:off x="396584" y="1462796"/>
              <a:ext cx="911726" cy="911152"/>
              <a:chOff x="6460927" y="1637515"/>
              <a:chExt cx="503752" cy="503435"/>
            </a:xfrm>
          </p:grpSpPr>
          <p:sp>
            <p:nvSpPr>
              <p:cNvPr id="16" name="Oval 54">
                <a:extLst>
                  <a:ext uri="{FF2B5EF4-FFF2-40B4-BE49-F238E27FC236}">
                    <a16:creationId xmlns:a16="http://schemas.microsoft.com/office/drawing/2014/main" id="{CE3ED5F9-59F3-2ED7-6D4A-CED3374E9326}"/>
                  </a:ext>
                </a:extLst>
              </p:cNvPr>
              <p:cNvSpPr/>
              <p:nvPr/>
            </p:nvSpPr>
            <p:spPr>
              <a:xfrm>
                <a:off x="6460927" y="1637515"/>
                <a:ext cx="503752" cy="503435"/>
              </a:xfrm>
              <a:prstGeom prst="ellipse">
                <a:avLst/>
              </a:prstGeom>
              <a:solidFill>
                <a:srgbClr val="801624">
                  <a:lumMod val="20000"/>
                  <a:lumOff val="80000"/>
                  <a:alpha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63500"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0" cap="none" spc="0" normalizeH="0" baseline="0" noProof="0">
                  <a:ln>
                    <a:noFill/>
                  </a:ln>
                  <a:solidFill>
                    <a:srgbClr val="FF499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7" name="Oval 49">
                <a:extLst>
                  <a:ext uri="{FF2B5EF4-FFF2-40B4-BE49-F238E27FC236}">
                    <a16:creationId xmlns:a16="http://schemas.microsoft.com/office/drawing/2014/main" id="{96C9C6CC-DF14-F458-1D8A-FF45A4B2CA4A}"/>
                  </a:ext>
                </a:extLst>
              </p:cNvPr>
              <p:cNvSpPr/>
              <p:nvPr/>
            </p:nvSpPr>
            <p:spPr>
              <a:xfrm>
                <a:off x="6533232" y="1708792"/>
                <a:ext cx="359142" cy="358916"/>
              </a:xfrm>
              <a:prstGeom prst="ellipse">
                <a:avLst/>
              </a:prstGeom>
              <a:solidFill>
                <a:srgbClr val="801624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63500"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0" cap="none" spc="0" normalizeH="0" baseline="0" noProof="0">
                  <a:ln>
                    <a:noFill/>
                  </a:ln>
                  <a:solidFill>
                    <a:srgbClr val="FF499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  <p:sp>
          <p:nvSpPr>
            <p:cNvPr id="15" name="Text Placeholder 7">
              <a:extLst>
                <a:ext uri="{FF2B5EF4-FFF2-40B4-BE49-F238E27FC236}">
                  <a16:creationId xmlns:a16="http://schemas.microsoft.com/office/drawing/2014/main" id="{42F0D3E9-3F30-5926-B4A8-06F69449A50F}"/>
                </a:ext>
              </a:extLst>
            </p:cNvPr>
            <p:cNvSpPr txBox="1">
              <a:spLocks/>
            </p:cNvSpPr>
            <p:nvPr/>
          </p:nvSpPr>
          <p:spPr>
            <a:xfrm>
              <a:off x="614407" y="1633317"/>
              <a:ext cx="697530" cy="597195"/>
            </a:xfrm>
            <a:prstGeom prst="rect">
              <a:avLst/>
            </a:prstGeom>
          </p:spPr>
          <p:txBody>
            <a:bodyPr>
              <a:noAutofit/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sz="160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1</a:t>
              </a:r>
              <a:endParaRPr lang="pl-PL" sz="18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8" name="Grupa 17">
            <a:extLst>
              <a:ext uri="{FF2B5EF4-FFF2-40B4-BE49-F238E27FC236}">
                <a16:creationId xmlns:a16="http://schemas.microsoft.com/office/drawing/2014/main" id="{4D82A7A8-EE8D-0588-3CC8-C0D75260A595}"/>
              </a:ext>
            </a:extLst>
          </p:cNvPr>
          <p:cNvGrpSpPr/>
          <p:nvPr/>
        </p:nvGrpSpPr>
        <p:grpSpPr>
          <a:xfrm>
            <a:off x="6667637" y="4737870"/>
            <a:ext cx="561437" cy="558859"/>
            <a:chOff x="396584" y="1462796"/>
            <a:chExt cx="915353" cy="911152"/>
          </a:xfrm>
        </p:grpSpPr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9C264594-50DE-ABB0-1565-995B4C3C6AFC}"/>
                </a:ext>
              </a:extLst>
            </p:cNvPr>
            <p:cNvGrpSpPr/>
            <p:nvPr/>
          </p:nvGrpSpPr>
          <p:grpSpPr>
            <a:xfrm>
              <a:off x="396584" y="1462796"/>
              <a:ext cx="911726" cy="911152"/>
              <a:chOff x="6460927" y="1637515"/>
              <a:chExt cx="503752" cy="503435"/>
            </a:xfrm>
          </p:grpSpPr>
          <p:sp>
            <p:nvSpPr>
              <p:cNvPr id="21" name="Oval 54">
                <a:extLst>
                  <a:ext uri="{FF2B5EF4-FFF2-40B4-BE49-F238E27FC236}">
                    <a16:creationId xmlns:a16="http://schemas.microsoft.com/office/drawing/2014/main" id="{2F200D4F-2A8E-FEFE-82F9-3DA83ED42DF9}"/>
                  </a:ext>
                </a:extLst>
              </p:cNvPr>
              <p:cNvSpPr/>
              <p:nvPr/>
            </p:nvSpPr>
            <p:spPr>
              <a:xfrm>
                <a:off x="6460927" y="1637515"/>
                <a:ext cx="503752" cy="503435"/>
              </a:xfrm>
              <a:prstGeom prst="ellipse">
                <a:avLst/>
              </a:prstGeom>
              <a:solidFill>
                <a:srgbClr val="801624">
                  <a:lumMod val="20000"/>
                  <a:lumOff val="80000"/>
                  <a:alpha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63500"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0" cap="none" spc="0" normalizeH="0" baseline="0" noProof="0">
                  <a:ln>
                    <a:noFill/>
                  </a:ln>
                  <a:solidFill>
                    <a:srgbClr val="FF499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2" name="Oval 49">
                <a:extLst>
                  <a:ext uri="{FF2B5EF4-FFF2-40B4-BE49-F238E27FC236}">
                    <a16:creationId xmlns:a16="http://schemas.microsoft.com/office/drawing/2014/main" id="{45AC8849-AA94-0AB4-EC5C-F172B882AB47}"/>
                  </a:ext>
                </a:extLst>
              </p:cNvPr>
              <p:cNvSpPr/>
              <p:nvPr/>
            </p:nvSpPr>
            <p:spPr>
              <a:xfrm>
                <a:off x="6533232" y="1708792"/>
                <a:ext cx="359142" cy="358916"/>
              </a:xfrm>
              <a:prstGeom prst="ellipse">
                <a:avLst/>
              </a:prstGeom>
              <a:solidFill>
                <a:srgbClr val="801624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63500"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0" cap="none" spc="0" normalizeH="0" baseline="0" noProof="0">
                  <a:ln>
                    <a:noFill/>
                  </a:ln>
                  <a:solidFill>
                    <a:srgbClr val="FF499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  <p:sp>
          <p:nvSpPr>
            <p:cNvPr id="20" name="Text Placeholder 7">
              <a:extLst>
                <a:ext uri="{FF2B5EF4-FFF2-40B4-BE49-F238E27FC236}">
                  <a16:creationId xmlns:a16="http://schemas.microsoft.com/office/drawing/2014/main" id="{6090B933-CA2F-DADF-DF21-77383B858CE5}"/>
                </a:ext>
              </a:extLst>
            </p:cNvPr>
            <p:cNvSpPr txBox="1">
              <a:spLocks/>
            </p:cNvSpPr>
            <p:nvPr/>
          </p:nvSpPr>
          <p:spPr>
            <a:xfrm>
              <a:off x="614407" y="1633317"/>
              <a:ext cx="697530" cy="597195"/>
            </a:xfrm>
            <a:prstGeom prst="rect">
              <a:avLst/>
            </a:prstGeom>
          </p:spPr>
          <p:txBody>
            <a:bodyPr>
              <a:noAutofit/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sz="1600" b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2</a:t>
              </a:r>
              <a:endParaRPr lang="pl-PL" sz="18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pic>
        <p:nvPicPr>
          <p:cNvPr id="23" name="Obraz 22" descr="Obraz zawierający sztuka&#10;&#10;Opis wygenerowany automatycznie przy niskim poziomie pewności">
            <a:extLst>
              <a:ext uri="{FF2B5EF4-FFF2-40B4-BE49-F238E27FC236}">
                <a16:creationId xmlns:a16="http://schemas.microsoft.com/office/drawing/2014/main" id="{5A1E818F-EE38-A804-B467-4BC806D496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04" r="8670" b="51161"/>
          <a:stretch/>
        </p:blipFill>
        <p:spPr>
          <a:xfrm>
            <a:off x="3211783" y="2204296"/>
            <a:ext cx="2803951" cy="1807078"/>
          </a:xfrm>
          <a:prstGeom prst="rect">
            <a:avLst/>
          </a:prstGeom>
        </p:spPr>
      </p:pic>
      <p:sp>
        <p:nvSpPr>
          <p:cNvPr id="24" name="Prostokąt 6">
            <a:extLst>
              <a:ext uri="{FF2B5EF4-FFF2-40B4-BE49-F238E27FC236}">
                <a16:creationId xmlns:a16="http://schemas.microsoft.com/office/drawing/2014/main" id="{2B638467-FFBC-2124-A3DE-FDB0D842BF58}"/>
              </a:ext>
            </a:extLst>
          </p:cNvPr>
          <p:cNvSpPr/>
          <p:nvPr/>
        </p:nvSpPr>
        <p:spPr>
          <a:xfrm>
            <a:off x="3958856" y="2531671"/>
            <a:ext cx="1605542" cy="83099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Jakie kompetencje ma posiadać?</a:t>
            </a:r>
          </a:p>
        </p:txBody>
      </p:sp>
    </p:spTree>
    <p:extLst>
      <p:ext uri="{BB962C8B-B14F-4D97-AF65-F5344CB8AC3E}">
        <p14:creationId xmlns:p14="http://schemas.microsoft.com/office/powerpoint/2010/main" val="1722003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2667839" y="293091"/>
            <a:ext cx="89850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Typy modeli sprzedaży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993BA7F7-8476-337D-D56C-142373987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2578" y="3537523"/>
            <a:ext cx="2430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16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CYKL SPRZEDAŻY</a:t>
            </a:r>
            <a:endParaRPr kumimoji="0" lang="en-US" altLang="en-US" sz="16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F123814A-78B3-4F86-97DB-7D8B6B778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5464" y="1854446"/>
            <a:ext cx="18245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16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POTRZEBA</a:t>
            </a:r>
            <a:endParaRPr kumimoji="0" lang="en-US" altLang="en-US" sz="16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34F515B1-56F7-8CE6-C933-4A987C11C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8015" y="5092139"/>
            <a:ext cx="282565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</a:t>
            </a:r>
            <a:r>
              <a:rPr kumimoji="0" lang="pl-PL" altLang="en-US" sz="16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ELACJA</a:t>
            </a:r>
            <a:endParaRPr kumimoji="0" lang="en-US" altLang="en-US" sz="16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BD491422-58A1-6BD0-BAB2-DA2DFE93CC69}"/>
              </a:ext>
            </a:extLst>
          </p:cNvPr>
          <p:cNvSpPr/>
          <p:nvPr/>
        </p:nvSpPr>
        <p:spPr>
          <a:xfrm>
            <a:off x="3330371" y="1256307"/>
            <a:ext cx="55312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Nie ma jednego idealnego profilu sprzedawcy</a:t>
            </a:r>
          </a:p>
        </p:txBody>
      </p:sp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1F09D5F8-C427-64DB-1382-5CF9449E35AF}"/>
              </a:ext>
            </a:extLst>
          </p:cNvPr>
          <p:cNvSpPr/>
          <p:nvPr/>
        </p:nvSpPr>
        <p:spPr>
          <a:xfrm>
            <a:off x="1529863" y="1987131"/>
            <a:ext cx="3392715" cy="97914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spcAft>
                <a:spcPts val="600"/>
              </a:spcAft>
            </a:pPr>
            <a:r>
              <a:rPr lang="pl-PL" sz="1400" b="1" kern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Ukryta potrzeba:</a:t>
            </a:r>
          </a:p>
          <a:p>
            <a:pPr>
              <a:spcAft>
                <a:spcPts val="600"/>
              </a:spcAft>
            </a:pPr>
            <a:r>
              <a:rPr lang="pl-PL" sz="1400" kern="0">
                <a:solidFill>
                  <a:srgbClr val="2D0E15"/>
                </a:solidFill>
                <a:latin typeface="Lato"/>
                <a:ea typeface="Lato"/>
                <a:cs typeface="Lato"/>
              </a:rPr>
              <a:t>Potencjalny klient nie jest świadomy potrzeby lub chęci.</a:t>
            </a:r>
            <a:endParaRPr lang="en-US" sz="1400" kern="0">
              <a:solidFill>
                <a:srgbClr val="2D0E1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69823359-C06F-BDFC-4B09-75137664F316}"/>
              </a:ext>
            </a:extLst>
          </p:cNvPr>
          <p:cNvSpPr/>
          <p:nvPr/>
        </p:nvSpPr>
        <p:spPr>
          <a:xfrm>
            <a:off x="1529864" y="3624239"/>
            <a:ext cx="3392714" cy="97914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spcAft>
                <a:spcPts val="600"/>
              </a:spcAft>
            </a:pPr>
            <a:r>
              <a:rPr lang="pl-PL" sz="1400" b="1" kern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Krótki cykl sprzedaży: </a:t>
            </a:r>
            <a:endParaRPr lang="en-US" sz="1400" b="1" kern="0">
              <a:solidFill>
                <a:schemeClr val="bg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spcAft>
                <a:spcPts val="600"/>
              </a:spcAft>
            </a:pPr>
            <a:r>
              <a:rPr lang="pl-PL" sz="1400" kern="0">
                <a:solidFill>
                  <a:srgbClr val="2D0E15"/>
                </a:solidFill>
                <a:latin typeface="Lato"/>
                <a:ea typeface="Lato"/>
                <a:cs typeface="Lato"/>
              </a:rPr>
              <a:t>Potencjalny klient szybko podejmuje decyzję o zakupie.</a:t>
            </a:r>
            <a:endParaRPr lang="pl-PL" sz="1400" kern="0">
              <a:solidFill>
                <a:srgbClr val="2D0E1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Prostokąt: zaokrąglone rogi 6">
            <a:extLst>
              <a:ext uri="{FF2B5EF4-FFF2-40B4-BE49-F238E27FC236}">
                <a16:creationId xmlns:a16="http://schemas.microsoft.com/office/drawing/2014/main" id="{414FCE6F-1E3E-2923-6205-F828EABE9038}"/>
              </a:ext>
            </a:extLst>
          </p:cNvPr>
          <p:cNvSpPr/>
          <p:nvPr/>
        </p:nvSpPr>
        <p:spPr>
          <a:xfrm>
            <a:off x="1529863" y="5210103"/>
            <a:ext cx="3392714" cy="97914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spcAft>
                <a:spcPts val="600"/>
              </a:spcAft>
            </a:pPr>
            <a:r>
              <a:rPr lang="pl-PL" sz="1400" b="1" kern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Krótkotrwała relacja:</a:t>
            </a:r>
          </a:p>
          <a:p>
            <a:pPr>
              <a:spcAft>
                <a:spcPts val="600"/>
              </a:spcAft>
            </a:pPr>
            <a:r>
              <a:rPr lang="pl-PL" sz="1400" kern="0">
                <a:solidFill>
                  <a:srgbClr val="2D0E15"/>
                </a:solidFill>
                <a:latin typeface="Lato"/>
                <a:ea typeface="Lato"/>
                <a:cs typeface="Lato"/>
              </a:rPr>
              <a:t>Relacja z klientem nie jest kontynuowana po pierwszej sprzedaży.</a:t>
            </a:r>
            <a:endParaRPr lang="pl-PL" sz="1400" kern="0">
              <a:solidFill>
                <a:srgbClr val="2D0E1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Prostokąt: zaokrąglone rogi 7">
            <a:extLst>
              <a:ext uri="{FF2B5EF4-FFF2-40B4-BE49-F238E27FC236}">
                <a16:creationId xmlns:a16="http://schemas.microsoft.com/office/drawing/2014/main" id="{29B8F2C4-90E7-8869-F28F-40A21F29D797}"/>
              </a:ext>
            </a:extLst>
          </p:cNvPr>
          <p:cNvSpPr/>
          <p:nvPr/>
        </p:nvSpPr>
        <p:spPr>
          <a:xfrm>
            <a:off x="7352871" y="1981845"/>
            <a:ext cx="3392713" cy="97914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spcAft>
                <a:spcPts val="600"/>
              </a:spcAft>
            </a:pPr>
            <a:r>
              <a:rPr lang="pl-PL" sz="1400" b="1" kern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Wyrażona potrzeba:</a:t>
            </a:r>
          </a:p>
          <a:p>
            <a:pPr>
              <a:spcAft>
                <a:spcPts val="600"/>
              </a:spcAft>
            </a:pPr>
            <a:r>
              <a:rPr lang="pl-PL" sz="1400" kern="0">
                <a:solidFill>
                  <a:srgbClr val="2D0E15"/>
                </a:solidFill>
                <a:latin typeface="Lato"/>
                <a:ea typeface="Lato"/>
                <a:cs typeface="Lato"/>
              </a:rPr>
              <a:t>Potencjalny klient jest świadomy potrzeby lub  chęci.</a:t>
            </a:r>
            <a:endParaRPr lang="en-US" sz="1400" kern="0">
              <a:solidFill>
                <a:srgbClr val="2D0E1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Prostokąt: zaokrąglone rogi 8">
            <a:extLst>
              <a:ext uri="{FF2B5EF4-FFF2-40B4-BE49-F238E27FC236}">
                <a16:creationId xmlns:a16="http://schemas.microsoft.com/office/drawing/2014/main" id="{87BB2EF0-DC35-2F44-1A69-DC4747625EB4}"/>
              </a:ext>
            </a:extLst>
          </p:cNvPr>
          <p:cNvSpPr/>
          <p:nvPr/>
        </p:nvSpPr>
        <p:spPr>
          <a:xfrm>
            <a:off x="7352870" y="3624241"/>
            <a:ext cx="3392714" cy="97914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pl-PL" sz="1400" b="1" kern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Długi cykl sprzedaży: </a:t>
            </a:r>
          </a:p>
          <a:p>
            <a:pPr>
              <a:spcAft>
                <a:spcPts val="600"/>
              </a:spcAft>
            </a:pPr>
            <a:r>
              <a:rPr lang="pl-PL" sz="1400" kern="0">
                <a:solidFill>
                  <a:srgbClr val="2D0E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Potencjalny klient potrzebuje czasu aby podjąć decyzję, gdyż ma ona istotne konsekwencje.</a:t>
            </a:r>
            <a:endParaRPr lang="en-US" sz="1400" kern="0">
              <a:solidFill>
                <a:srgbClr val="2D0E1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Prostokąt: zaokrąglone rogi 9">
            <a:extLst>
              <a:ext uri="{FF2B5EF4-FFF2-40B4-BE49-F238E27FC236}">
                <a16:creationId xmlns:a16="http://schemas.microsoft.com/office/drawing/2014/main" id="{A7A083D6-D56B-6FF3-ED47-76039CFB8D19}"/>
              </a:ext>
            </a:extLst>
          </p:cNvPr>
          <p:cNvSpPr/>
          <p:nvPr/>
        </p:nvSpPr>
        <p:spPr>
          <a:xfrm>
            <a:off x="7352870" y="5210104"/>
            <a:ext cx="3392714" cy="97914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spcAft>
                <a:spcPts val="600"/>
              </a:spcAft>
            </a:pPr>
            <a:r>
              <a:rPr lang="pl-PL" sz="1400" b="1" kern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Długotrwała relacja:</a:t>
            </a:r>
          </a:p>
          <a:p>
            <a:pPr>
              <a:spcAft>
                <a:spcPts val="600"/>
              </a:spcAft>
            </a:pPr>
            <a:r>
              <a:rPr lang="pl-PL" sz="1400" kern="0">
                <a:solidFill>
                  <a:srgbClr val="2D0E15"/>
                </a:solidFill>
                <a:latin typeface="Lato"/>
                <a:ea typeface="Lato"/>
                <a:cs typeface="Lato"/>
              </a:rPr>
              <a:t>Relacja z klientem jest długotrwale kontynuowana po pierwszej sprzedaży.</a:t>
            </a:r>
            <a:endParaRPr lang="pl-PL" sz="1400" kern="0">
              <a:solidFill>
                <a:srgbClr val="2D0E1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A16DFCEE-E766-A9FE-ACC7-0757D511C533}"/>
              </a:ext>
            </a:extLst>
          </p:cNvPr>
          <p:cNvCxnSpPr>
            <a:cxnSpLocks/>
            <a:stCxn id="4" idx="3"/>
            <a:endCxn id="8" idx="1"/>
          </p:cNvCxnSpPr>
          <p:nvPr/>
        </p:nvCxnSpPr>
        <p:spPr>
          <a:xfrm flipV="1">
            <a:off x="4922578" y="2471417"/>
            <a:ext cx="2430293" cy="5286"/>
          </a:xfrm>
          <a:prstGeom prst="line">
            <a:avLst/>
          </a:prstGeom>
          <a:ln w="28575" cap="rnd">
            <a:solidFill>
              <a:srgbClr val="8016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upa 10">
            <a:extLst>
              <a:ext uri="{FF2B5EF4-FFF2-40B4-BE49-F238E27FC236}">
                <a16:creationId xmlns:a16="http://schemas.microsoft.com/office/drawing/2014/main" id="{9C92FFD9-AC2A-69E8-1534-C819AE354728}"/>
              </a:ext>
            </a:extLst>
          </p:cNvPr>
          <p:cNvGrpSpPr/>
          <p:nvPr/>
        </p:nvGrpSpPr>
        <p:grpSpPr>
          <a:xfrm rot="10599817">
            <a:off x="5902989" y="2243559"/>
            <a:ext cx="455715" cy="455715"/>
            <a:chOff x="348994" y="2931214"/>
            <a:chExt cx="455715" cy="455715"/>
          </a:xfrm>
        </p:grpSpPr>
        <p:sp>
          <p:nvSpPr>
            <p:cNvPr id="12" name="Owal 11">
              <a:extLst>
                <a:ext uri="{FF2B5EF4-FFF2-40B4-BE49-F238E27FC236}">
                  <a16:creationId xmlns:a16="http://schemas.microsoft.com/office/drawing/2014/main" id="{77ED5ED7-EA3E-8D3D-D6BB-12BAD6936D0B}"/>
                </a:ext>
              </a:extLst>
            </p:cNvPr>
            <p:cNvSpPr/>
            <p:nvPr/>
          </p:nvSpPr>
          <p:spPr>
            <a:xfrm>
              <a:off x="348994" y="2931214"/>
              <a:ext cx="455715" cy="45571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Owal 12">
              <a:extLst>
                <a:ext uri="{FF2B5EF4-FFF2-40B4-BE49-F238E27FC236}">
                  <a16:creationId xmlns:a16="http://schemas.microsoft.com/office/drawing/2014/main" id="{104AB9F3-D882-4143-50DB-7AFF4F444554}"/>
                </a:ext>
              </a:extLst>
            </p:cNvPr>
            <p:cNvSpPr/>
            <p:nvPr/>
          </p:nvSpPr>
          <p:spPr>
            <a:xfrm>
              <a:off x="467685" y="3049905"/>
              <a:ext cx="218332" cy="21833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id="{BBEAEC81-D3C6-385E-96ED-953E076A92C9}"/>
              </a:ext>
            </a:extLst>
          </p:cNvPr>
          <p:cNvCxnSpPr>
            <a:cxnSpLocks/>
          </p:cNvCxnSpPr>
          <p:nvPr/>
        </p:nvCxnSpPr>
        <p:spPr>
          <a:xfrm flipV="1">
            <a:off x="4922577" y="4153761"/>
            <a:ext cx="2430293" cy="5286"/>
          </a:xfrm>
          <a:prstGeom prst="line">
            <a:avLst/>
          </a:prstGeom>
          <a:ln w="28575" cap="rnd">
            <a:solidFill>
              <a:srgbClr val="8016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upa 20">
            <a:extLst>
              <a:ext uri="{FF2B5EF4-FFF2-40B4-BE49-F238E27FC236}">
                <a16:creationId xmlns:a16="http://schemas.microsoft.com/office/drawing/2014/main" id="{14F3C24B-37CE-4664-3237-B872445DFD34}"/>
              </a:ext>
            </a:extLst>
          </p:cNvPr>
          <p:cNvGrpSpPr/>
          <p:nvPr/>
        </p:nvGrpSpPr>
        <p:grpSpPr>
          <a:xfrm rot="10599817">
            <a:off x="5902988" y="3925903"/>
            <a:ext cx="455715" cy="455715"/>
            <a:chOff x="348994" y="2931214"/>
            <a:chExt cx="455715" cy="455715"/>
          </a:xfrm>
        </p:grpSpPr>
        <p:sp>
          <p:nvSpPr>
            <p:cNvPr id="22" name="Owal 21">
              <a:extLst>
                <a:ext uri="{FF2B5EF4-FFF2-40B4-BE49-F238E27FC236}">
                  <a16:creationId xmlns:a16="http://schemas.microsoft.com/office/drawing/2014/main" id="{45CD265F-7399-D4D6-D626-D1889D98DAE0}"/>
                </a:ext>
              </a:extLst>
            </p:cNvPr>
            <p:cNvSpPr/>
            <p:nvPr/>
          </p:nvSpPr>
          <p:spPr>
            <a:xfrm>
              <a:off x="348994" y="2931214"/>
              <a:ext cx="455715" cy="45571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3" name="Owal 22">
              <a:extLst>
                <a:ext uri="{FF2B5EF4-FFF2-40B4-BE49-F238E27FC236}">
                  <a16:creationId xmlns:a16="http://schemas.microsoft.com/office/drawing/2014/main" id="{FFDE6CDC-B891-8FED-105D-AD3C8FFB6AE5}"/>
                </a:ext>
              </a:extLst>
            </p:cNvPr>
            <p:cNvSpPr/>
            <p:nvPr/>
          </p:nvSpPr>
          <p:spPr>
            <a:xfrm>
              <a:off x="467685" y="3049905"/>
              <a:ext cx="218332" cy="21833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928E27BC-97D2-022A-CA08-B5A9FE4DF95C}"/>
              </a:ext>
            </a:extLst>
          </p:cNvPr>
          <p:cNvCxnSpPr>
            <a:cxnSpLocks/>
          </p:cNvCxnSpPr>
          <p:nvPr/>
        </p:nvCxnSpPr>
        <p:spPr>
          <a:xfrm flipV="1">
            <a:off x="4922577" y="5671426"/>
            <a:ext cx="2430293" cy="5286"/>
          </a:xfrm>
          <a:prstGeom prst="line">
            <a:avLst/>
          </a:prstGeom>
          <a:ln w="28575" cap="rnd">
            <a:solidFill>
              <a:srgbClr val="8016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upa 25">
            <a:extLst>
              <a:ext uri="{FF2B5EF4-FFF2-40B4-BE49-F238E27FC236}">
                <a16:creationId xmlns:a16="http://schemas.microsoft.com/office/drawing/2014/main" id="{747BE358-F2AB-9204-9030-CCE3769AEA08}"/>
              </a:ext>
            </a:extLst>
          </p:cNvPr>
          <p:cNvGrpSpPr/>
          <p:nvPr/>
        </p:nvGrpSpPr>
        <p:grpSpPr>
          <a:xfrm rot="10599817">
            <a:off x="5902988" y="5443568"/>
            <a:ext cx="455715" cy="455715"/>
            <a:chOff x="348994" y="2931214"/>
            <a:chExt cx="455715" cy="455715"/>
          </a:xfrm>
        </p:grpSpPr>
        <p:sp>
          <p:nvSpPr>
            <p:cNvPr id="27" name="Owal 26">
              <a:extLst>
                <a:ext uri="{FF2B5EF4-FFF2-40B4-BE49-F238E27FC236}">
                  <a16:creationId xmlns:a16="http://schemas.microsoft.com/office/drawing/2014/main" id="{BE9EF4D3-0C52-3EBE-ABB8-B5BBBA3077C6}"/>
                </a:ext>
              </a:extLst>
            </p:cNvPr>
            <p:cNvSpPr/>
            <p:nvPr/>
          </p:nvSpPr>
          <p:spPr>
            <a:xfrm>
              <a:off x="348994" y="2931214"/>
              <a:ext cx="455715" cy="45571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8" name="Owal 27">
              <a:extLst>
                <a:ext uri="{FF2B5EF4-FFF2-40B4-BE49-F238E27FC236}">
                  <a16:creationId xmlns:a16="http://schemas.microsoft.com/office/drawing/2014/main" id="{1F3D4BDC-326D-327A-79C6-2E4EE58B09B9}"/>
                </a:ext>
              </a:extLst>
            </p:cNvPr>
            <p:cNvSpPr/>
            <p:nvPr/>
          </p:nvSpPr>
          <p:spPr>
            <a:xfrm>
              <a:off x="467685" y="3049905"/>
              <a:ext cx="218332" cy="21833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3009237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2785324" y="312866"/>
            <a:ext cx="8985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Modele sprzedaży w </a:t>
            </a:r>
            <a:r>
              <a:rPr kumimoji="0" lang="pl-P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FinxS</a:t>
            </a:r>
            <a:r>
              <a:rPr kumimoji="0" lang="pl-PL" sz="2800" b="1" i="0" u="none" strike="noStrike" kern="1200" cap="none" spc="0" normalizeH="0" baseline="30000" noProof="0" dirty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®</a:t>
            </a: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 Sales </a:t>
            </a:r>
            <a:r>
              <a:rPr kumimoji="0" lang="pl-P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Assessment</a:t>
            </a:r>
            <a:endParaRPr kumimoji="0" lang="pl-PL" sz="2800" b="1" i="0" u="none" strike="noStrike" kern="1200" cap="none" spc="0" normalizeH="0" baseline="0" noProof="0" dirty="0">
              <a:ln>
                <a:noFill/>
              </a:ln>
              <a:solidFill>
                <a:srgbClr val="801624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5" name="Rectangle: Rounded Corners 26">
            <a:extLst>
              <a:ext uri="{FF2B5EF4-FFF2-40B4-BE49-F238E27FC236}">
                <a16:creationId xmlns:a16="http://schemas.microsoft.com/office/drawing/2014/main" id="{1F032076-B9DD-A1C4-3618-B6E1AD87BAF5}"/>
              </a:ext>
            </a:extLst>
          </p:cNvPr>
          <p:cNvSpPr/>
          <p:nvPr/>
        </p:nvSpPr>
        <p:spPr>
          <a:xfrm>
            <a:off x="1507922" y="1403164"/>
            <a:ext cx="2298836" cy="462955"/>
          </a:xfrm>
          <a:prstGeom prst="roundRect">
            <a:avLst>
              <a:gd name="adj" fmla="val 27651"/>
            </a:avLst>
          </a:prstGeom>
          <a:solidFill>
            <a:schemeClr val="accent4"/>
          </a:solidFill>
          <a:ln w="6350">
            <a:noFill/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Rectangle: Rounded Corners 26">
            <a:extLst>
              <a:ext uri="{FF2B5EF4-FFF2-40B4-BE49-F238E27FC236}">
                <a16:creationId xmlns:a16="http://schemas.microsoft.com/office/drawing/2014/main" id="{EA1E6D6F-4780-7F6A-E161-8EE3128E71AB}"/>
              </a:ext>
            </a:extLst>
          </p:cNvPr>
          <p:cNvSpPr/>
          <p:nvPr/>
        </p:nvSpPr>
        <p:spPr>
          <a:xfrm>
            <a:off x="3959475" y="1403164"/>
            <a:ext cx="2302386" cy="462955"/>
          </a:xfrm>
          <a:prstGeom prst="roundRect">
            <a:avLst>
              <a:gd name="adj" fmla="val 27651"/>
            </a:avLst>
          </a:prstGeom>
          <a:solidFill>
            <a:schemeClr val="bg2"/>
          </a:solidFill>
          <a:ln w="6350">
            <a:noFill/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Rectangle: Rounded Corners 26">
            <a:extLst>
              <a:ext uri="{FF2B5EF4-FFF2-40B4-BE49-F238E27FC236}">
                <a16:creationId xmlns:a16="http://schemas.microsoft.com/office/drawing/2014/main" id="{A4029707-7E13-1B98-62DB-92F2A0DBC97F}"/>
              </a:ext>
            </a:extLst>
          </p:cNvPr>
          <p:cNvSpPr/>
          <p:nvPr/>
        </p:nvSpPr>
        <p:spPr>
          <a:xfrm>
            <a:off x="6414578" y="1403164"/>
            <a:ext cx="2302385" cy="462955"/>
          </a:xfrm>
          <a:prstGeom prst="roundRect">
            <a:avLst>
              <a:gd name="adj" fmla="val 27651"/>
            </a:avLst>
          </a:prstGeom>
          <a:solidFill>
            <a:schemeClr val="bg1">
              <a:lumMod val="65000"/>
            </a:schemeClr>
          </a:solidFill>
          <a:ln w="6350">
            <a:noFill/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Rectangle: Rounded Corners 26">
            <a:extLst>
              <a:ext uri="{FF2B5EF4-FFF2-40B4-BE49-F238E27FC236}">
                <a16:creationId xmlns:a16="http://schemas.microsoft.com/office/drawing/2014/main" id="{2E02D220-19D8-8E70-1D32-E4DE70ED5EA5}"/>
              </a:ext>
            </a:extLst>
          </p:cNvPr>
          <p:cNvSpPr/>
          <p:nvPr/>
        </p:nvSpPr>
        <p:spPr>
          <a:xfrm>
            <a:off x="8869680" y="1403164"/>
            <a:ext cx="2298836" cy="462955"/>
          </a:xfrm>
          <a:prstGeom prst="roundRect">
            <a:avLst>
              <a:gd name="adj" fmla="val 27651"/>
            </a:avLst>
          </a:prstGeom>
          <a:solidFill>
            <a:srgbClr val="44546A"/>
          </a:solidFill>
          <a:ln w="6350">
            <a:noFill/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Rectangle: Rounded Corners 26">
            <a:extLst>
              <a:ext uri="{FF2B5EF4-FFF2-40B4-BE49-F238E27FC236}">
                <a16:creationId xmlns:a16="http://schemas.microsoft.com/office/drawing/2014/main" id="{5C6CD3F1-1745-D7CD-BC1C-DDD747F400A4}"/>
              </a:ext>
            </a:extLst>
          </p:cNvPr>
          <p:cNvSpPr/>
          <p:nvPr/>
        </p:nvSpPr>
        <p:spPr>
          <a:xfrm>
            <a:off x="1507922" y="1965960"/>
            <a:ext cx="2298836" cy="4074780"/>
          </a:xfrm>
          <a:prstGeom prst="roundRect">
            <a:avLst>
              <a:gd name="adj" fmla="val 6105"/>
            </a:avLst>
          </a:prstGeom>
          <a:solidFill>
            <a:srgbClr val="F1E7E8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Rectangle: Rounded Corners 26">
            <a:extLst>
              <a:ext uri="{FF2B5EF4-FFF2-40B4-BE49-F238E27FC236}">
                <a16:creationId xmlns:a16="http://schemas.microsoft.com/office/drawing/2014/main" id="{02614CF6-991C-8CDB-E841-C7C4967483B4}"/>
              </a:ext>
            </a:extLst>
          </p:cNvPr>
          <p:cNvSpPr/>
          <p:nvPr/>
        </p:nvSpPr>
        <p:spPr>
          <a:xfrm>
            <a:off x="3959475" y="1964722"/>
            <a:ext cx="2298836" cy="4074780"/>
          </a:xfrm>
          <a:prstGeom prst="roundRect">
            <a:avLst>
              <a:gd name="adj" fmla="val 6105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Rectangle: Rounded Corners 26">
            <a:extLst>
              <a:ext uri="{FF2B5EF4-FFF2-40B4-BE49-F238E27FC236}">
                <a16:creationId xmlns:a16="http://schemas.microsoft.com/office/drawing/2014/main" id="{A86C418F-53B7-2F2C-DBAA-6850FB190C30}"/>
              </a:ext>
            </a:extLst>
          </p:cNvPr>
          <p:cNvSpPr/>
          <p:nvPr/>
        </p:nvSpPr>
        <p:spPr>
          <a:xfrm>
            <a:off x="6418127" y="1958340"/>
            <a:ext cx="2298836" cy="4074780"/>
          </a:xfrm>
          <a:prstGeom prst="roundRect">
            <a:avLst>
              <a:gd name="adj" fmla="val 6105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Rectangle: Rounded Corners 26">
            <a:extLst>
              <a:ext uri="{FF2B5EF4-FFF2-40B4-BE49-F238E27FC236}">
                <a16:creationId xmlns:a16="http://schemas.microsoft.com/office/drawing/2014/main" id="{BB5603DF-0208-8895-8BEA-68BC3A9E500A}"/>
              </a:ext>
            </a:extLst>
          </p:cNvPr>
          <p:cNvSpPr/>
          <p:nvPr/>
        </p:nvSpPr>
        <p:spPr>
          <a:xfrm>
            <a:off x="8869680" y="1964722"/>
            <a:ext cx="2298836" cy="4074780"/>
          </a:xfrm>
          <a:prstGeom prst="roundRect">
            <a:avLst>
              <a:gd name="adj" fmla="val 6105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08A8449-C76E-F4CB-5171-E920D7B221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063975"/>
              </p:ext>
            </p:extLst>
          </p:nvPr>
        </p:nvGraphicFramePr>
        <p:xfrm>
          <a:off x="1702536" y="1487933"/>
          <a:ext cx="9424084" cy="4551569"/>
        </p:xfrm>
        <a:graphic>
          <a:graphicData uri="http://schemas.openxmlformats.org/drawingml/2006/table">
            <a:tbl>
              <a:tblPr>
                <a:noFill/>
                <a:tableStyleId>{08FB837D-C827-4EFA-A057-4D05807E0F7C}</a:tableStyleId>
              </a:tblPr>
              <a:tblGrid>
                <a:gridCol w="2125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17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0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21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l"/>
                      <a:r>
                        <a:rPr lang="pl-PL" sz="1400" b="0">
                          <a:solidFill>
                            <a:schemeClr val="bg1"/>
                          </a:solidFill>
                          <a:latin typeface="Lato"/>
                          <a:ea typeface="Lato"/>
                          <a:cs typeface="Lato"/>
                        </a:rPr>
                        <a:t>Rola </a:t>
                      </a:r>
                      <a:r>
                        <a:rPr lang="pl-PL" sz="1100" b="0">
                          <a:solidFill>
                            <a:schemeClr val="bg1"/>
                          </a:solidFill>
                          <a:latin typeface="Lato"/>
                          <a:ea typeface="Lato"/>
                          <a:cs typeface="Lato"/>
                        </a:rPr>
                        <a:t>sprzedażowa</a:t>
                      </a:r>
                    </a:p>
                    <a:p>
                      <a:pPr algn="l"/>
                      <a:endParaRPr lang="en-US" sz="900" b="0">
                        <a:solidFill>
                          <a:schemeClr val="bg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400" b="0" kern="1200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Potrzeba</a:t>
                      </a:r>
                    </a:p>
                    <a:p>
                      <a:pPr algn="ctr"/>
                      <a:endParaRPr lang="en-US" sz="900" b="0" kern="1200">
                        <a:solidFill>
                          <a:schemeClr val="bg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400" b="0" kern="1200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Cykl sprzedaży</a:t>
                      </a:r>
                    </a:p>
                    <a:p>
                      <a:pPr algn="ctr"/>
                      <a:endParaRPr lang="en-US" sz="900" b="0" kern="1200">
                        <a:solidFill>
                          <a:schemeClr val="bg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en-US" altLang="en-US" sz="1400" b="0" kern="1200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Rela</a:t>
                      </a:r>
                      <a:r>
                        <a:rPr lang="pl-PL" altLang="en-US" sz="1400" b="0" kern="1200" err="1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cja</a:t>
                      </a:r>
                      <a:endParaRPr lang="pl-PL" altLang="en-US" sz="1400" b="0" kern="1200">
                        <a:solidFill>
                          <a:schemeClr val="bg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  <a:p>
                      <a:pPr algn="ctr"/>
                      <a:endParaRPr lang="en-US" altLang="en-US" sz="900" b="0" kern="1200">
                        <a:solidFill>
                          <a:schemeClr val="bg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9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en-US" sz="1200" b="0" kern="120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ODKRYWCA</a:t>
                      </a:r>
                      <a:endParaRPr lang="fi-FI" altLang="en-US" sz="1200" b="0" kern="120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Ukryta potrzeba</a:t>
                      </a:r>
                      <a:endParaRPr lang="en-US" sz="1200" b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Krótki cykl </a:t>
                      </a:r>
                      <a:endParaRPr lang="en-US" sz="1200" b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Krótka relacja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9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en-US" sz="1200" b="0" kern="120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KREATOR</a:t>
                      </a:r>
                      <a:endParaRPr lang="fi-FI" altLang="en-US" sz="1200" b="0" kern="1200">
                        <a:solidFill>
                          <a:schemeClr val="tx1"/>
                        </a:solidFill>
                        <a:latin typeface="Lato"/>
                        <a:ea typeface="Lato"/>
                        <a:cs typeface="Lato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Ukryta potrzeba</a:t>
                      </a:r>
                      <a:endParaRPr lang="en-US" sz="1200" b="0">
                        <a:solidFill>
                          <a:schemeClr val="tx1"/>
                        </a:solidFill>
                        <a:latin typeface="Lato"/>
                        <a:ea typeface="Lato"/>
                        <a:cs typeface="Lato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Krótki cykl </a:t>
                      </a:r>
                      <a:endParaRPr lang="en-US" sz="1200" b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Długa relacja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79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en-US" sz="1200" b="0" kern="120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AKUSZER</a:t>
                      </a:r>
                      <a:endParaRPr lang="fi-FI" altLang="en-US" sz="1200" b="0" kern="120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Ukryta potrzeba</a:t>
                      </a:r>
                      <a:endParaRPr lang="en-US" sz="1200" b="0">
                        <a:solidFill>
                          <a:schemeClr val="tx1"/>
                        </a:solidFill>
                        <a:latin typeface="Lato"/>
                        <a:ea typeface="Lato"/>
                        <a:cs typeface="Lato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Długi cykl</a:t>
                      </a:r>
                      <a:endParaRPr lang="en-US" sz="1200" b="0">
                        <a:solidFill>
                          <a:schemeClr val="tx1"/>
                        </a:solidFill>
                        <a:latin typeface="Lato"/>
                        <a:ea typeface="Lato"/>
                        <a:cs typeface="Lato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Krótka relacja</a:t>
                      </a:r>
                      <a:endParaRPr lang="en-US" sz="1200" b="0">
                        <a:solidFill>
                          <a:schemeClr val="tx1"/>
                        </a:solidFill>
                        <a:latin typeface="Lato"/>
                        <a:ea typeface="Lato"/>
                        <a:cs typeface="Lato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79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en-US" sz="1200" b="0" kern="120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INNOWATOR</a:t>
                      </a:r>
                      <a:endParaRPr lang="fi-FI" altLang="en-US" sz="1200" b="0" kern="120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Ukryta potrzeba</a:t>
                      </a:r>
                      <a:endParaRPr lang="en-US" sz="1200" b="0">
                        <a:solidFill>
                          <a:schemeClr val="tx1"/>
                        </a:solidFill>
                        <a:latin typeface="Lato"/>
                        <a:ea typeface="Lato"/>
                        <a:cs typeface="Lato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Długi cykl</a:t>
                      </a:r>
                      <a:endParaRPr lang="en-US" sz="1200" b="0">
                        <a:solidFill>
                          <a:schemeClr val="tx1"/>
                        </a:solidFill>
                        <a:latin typeface="Lato"/>
                        <a:ea typeface="Lato"/>
                        <a:cs typeface="Lato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Długa relacja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Lato"/>
                        <a:ea typeface="Lato"/>
                        <a:cs typeface="Lato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79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altLang="en-US" sz="1200" b="0" kern="120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DEALER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Wyrażona potrzeba</a:t>
                      </a:r>
                      <a:endParaRPr lang="en-US" sz="1200" b="0">
                        <a:solidFill>
                          <a:schemeClr val="tx1"/>
                        </a:solidFill>
                        <a:latin typeface="Lato"/>
                        <a:ea typeface="Lato"/>
                        <a:cs typeface="Lato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Krótki cykl </a:t>
                      </a:r>
                      <a:endParaRPr lang="en-US" sz="1200" b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Krótka relacja</a:t>
                      </a:r>
                      <a:endParaRPr lang="en-US" sz="1200" b="0">
                        <a:solidFill>
                          <a:schemeClr val="tx1"/>
                        </a:solidFill>
                        <a:latin typeface="Lato"/>
                        <a:ea typeface="Lato"/>
                        <a:cs typeface="Lato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79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en-US" sz="1200" b="0" kern="120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OPIEKUN</a:t>
                      </a:r>
                      <a:endParaRPr lang="fi-FI" altLang="en-US" sz="1200" b="0" kern="1200">
                        <a:solidFill>
                          <a:schemeClr val="tx1"/>
                        </a:solidFill>
                        <a:latin typeface="Lato"/>
                        <a:ea typeface="Lato"/>
                        <a:cs typeface="Lato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Wyrażona potrzeba</a:t>
                      </a:r>
                      <a:endParaRPr lang="en-US" sz="1200" b="0">
                        <a:solidFill>
                          <a:schemeClr val="tx1"/>
                        </a:solidFill>
                        <a:latin typeface="Lato"/>
                        <a:ea typeface="Lato"/>
                        <a:cs typeface="Lato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Krótki cykl </a:t>
                      </a:r>
                      <a:endParaRPr lang="en-US" sz="1200" b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Długa relacja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Lato"/>
                        <a:ea typeface="Lato"/>
                        <a:cs typeface="Lato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79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en-US" sz="1200" b="0" kern="120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DORADCA</a:t>
                      </a:r>
                      <a:endParaRPr lang="fi-FI" altLang="en-US" sz="1200" b="0" kern="1200">
                        <a:solidFill>
                          <a:schemeClr val="tx1"/>
                        </a:solidFill>
                        <a:latin typeface="Lato"/>
                        <a:ea typeface="Lato"/>
                        <a:cs typeface="Lato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Wyrażona potrzeba</a:t>
                      </a:r>
                      <a:endParaRPr lang="en-US" sz="1200" b="0">
                        <a:solidFill>
                          <a:schemeClr val="tx1"/>
                        </a:solidFill>
                        <a:latin typeface="Lato"/>
                        <a:ea typeface="Lato"/>
                        <a:cs typeface="Lato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Długi cykl</a:t>
                      </a:r>
                      <a:endParaRPr lang="en-US" sz="1200" b="0">
                        <a:solidFill>
                          <a:schemeClr val="tx1"/>
                        </a:solidFill>
                        <a:latin typeface="Lato"/>
                        <a:ea typeface="Lato"/>
                        <a:cs typeface="Lato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</a:rPr>
                        <a:t>Krótka relacja</a:t>
                      </a:r>
                      <a:endParaRPr lang="en-US" sz="1200" b="0">
                        <a:solidFill>
                          <a:schemeClr val="tx1"/>
                        </a:solidFill>
                        <a:latin typeface="Lato"/>
                        <a:ea typeface="Lato"/>
                        <a:cs typeface="Lato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36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altLang="en-US" sz="1200" b="0" kern="120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PARTNER</a:t>
                      </a:r>
                      <a:endParaRPr lang="en-US" altLang="en-US" sz="1200" b="0" kern="120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Wyrażona potrzeba</a:t>
                      </a:r>
                      <a:endParaRPr lang="en-US" sz="1200" b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Długi cykl</a:t>
                      </a:r>
                      <a:endParaRPr lang="en-US" sz="1200" b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en-US" sz="1200" b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Długa relacja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4906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: Rounded Corners 26">
            <a:extLst>
              <a:ext uri="{FF2B5EF4-FFF2-40B4-BE49-F238E27FC236}">
                <a16:creationId xmlns:a16="http://schemas.microsoft.com/office/drawing/2014/main" id="{E2271CFD-0E25-538B-44BD-BDB535DE147F}"/>
              </a:ext>
            </a:extLst>
          </p:cNvPr>
          <p:cNvSpPr/>
          <p:nvPr/>
        </p:nvSpPr>
        <p:spPr>
          <a:xfrm>
            <a:off x="870319" y="1232060"/>
            <a:ext cx="10471682" cy="5061597"/>
          </a:xfrm>
          <a:prstGeom prst="roundRect">
            <a:avLst>
              <a:gd name="adj" fmla="val 346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2785324" y="312866"/>
            <a:ext cx="8985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Modele sprzedaży w </a:t>
            </a:r>
            <a:r>
              <a:rPr kumimoji="0" lang="pl-P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FinxS</a:t>
            </a:r>
            <a:r>
              <a:rPr kumimoji="0" lang="pl-PL" sz="2800" b="1" i="0" u="none" strike="noStrike" kern="1200" cap="none" spc="0" normalizeH="0" baseline="30000" noProof="0" dirty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®</a:t>
            </a: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 Sales </a:t>
            </a:r>
            <a:r>
              <a:rPr kumimoji="0" lang="pl-P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Assessment</a:t>
            </a:r>
            <a:endParaRPr kumimoji="0" lang="pl-PL" sz="2800" b="1" i="0" u="none" strike="noStrike" kern="1200" cap="none" spc="0" normalizeH="0" baseline="0" noProof="0" dirty="0">
              <a:ln>
                <a:noFill/>
              </a:ln>
              <a:solidFill>
                <a:srgbClr val="801624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" name="pole tekstowe 3">
            <a:extLst>
              <a:ext uri="{FF2B5EF4-FFF2-40B4-BE49-F238E27FC236}">
                <a16:creationId xmlns:a16="http://schemas.microsoft.com/office/drawing/2014/main" id="{6F24337A-951D-8645-20BA-AB848FDDC7EA}"/>
              </a:ext>
            </a:extLst>
          </p:cNvPr>
          <p:cNvSpPr txBox="1"/>
          <p:nvPr/>
        </p:nvSpPr>
        <p:spPr>
          <a:xfrm>
            <a:off x="6563850" y="1490790"/>
            <a:ext cx="3817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Dłuuuuuuugi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 cykl sprzedaży</a:t>
            </a:r>
          </a:p>
        </p:txBody>
      </p:sp>
      <p:sp>
        <p:nvSpPr>
          <p:cNvPr id="10" name="pole tekstowe 4">
            <a:extLst>
              <a:ext uri="{FF2B5EF4-FFF2-40B4-BE49-F238E27FC236}">
                <a16:creationId xmlns:a16="http://schemas.microsoft.com/office/drawing/2014/main" id="{B18BAB74-BA8C-E547-3F0C-C6C2C74082BD}"/>
              </a:ext>
            </a:extLst>
          </p:cNvPr>
          <p:cNvSpPr txBox="1"/>
          <p:nvPr/>
        </p:nvSpPr>
        <p:spPr>
          <a:xfrm>
            <a:off x="2289000" y="1504231"/>
            <a:ext cx="3817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Krótki cykl sprzedaży</a:t>
            </a:r>
          </a:p>
        </p:txBody>
      </p:sp>
      <p:sp>
        <p:nvSpPr>
          <p:cNvPr id="11" name="pole tekstowe 5">
            <a:extLst>
              <a:ext uri="{FF2B5EF4-FFF2-40B4-BE49-F238E27FC236}">
                <a16:creationId xmlns:a16="http://schemas.microsoft.com/office/drawing/2014/main" id="{20B5A888-2964-8968-54FE-8233D3A3ADA6}"/>
              </a:ext>
            </a:extLst>
          </p:cNvPr>
          <p:cNvSpPr txBox="1"/>
          <p:nvPr/>
        </p:nvSpPr>
        <p:spPr>
          <a:xfrm>
            <a:off x="1097846" y="4477684"/>
            <a:ext cx="1282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Potrzeba ukryta</a:t>
            </a:r>
          </a:p>
        </p:txBody>
      </p:sp>
      <p:sp>
        <p:nvSpPr>
          <p:cNvPr id="12" name="pole tekstowe 6">
            <a:extLst>
              <a:ext uri="{FF2B5EF4-FFF2-40B4-BE49-F238E27FC236}">
                <a16:creationId xmlns:a16="http://schemas.microsoft.com/office/drawing/2014/main" id="{FD808D1D-2260-C641-DB15-DD8A2E90AA66}"/>
              </a:ext>
            </a:extLst>
          </p:cNvPr>
          <p:cNvSpPr txBox="1"/>
          <p:nvPr/>
        </p:nvSpPr>
        <p:spPr>
          <a:xfrm>
            <a:off x="1097846" y="2647084"/>
            <a:ext cx="1282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Potrzeba wyrażona</a:t>
            </a:r>
          </a:p>
        </p:txBody>
      </p:sp>
      <p:cxnSp>
        <p:nvCxnSpPr>
          <p:cNvPr id="13" name="Straight Connector 25">
            <a:extLst>
              <a:ext uri="{FF2B5EF4-FFF2-40B4-BE49-F238E27FC236}">
                <a16:creationId xmlns:a16="http://schemas.microsoft.com/office/drawing/2014/main" id="{257E758B-E0AA-2CF1-37D6-DC7CB47140F3}"/>
              </a:ext>
            </a:extLst>
          </p:cNvPr>
          <p:cNvCxnSpPr>
            <a:cxnSpLocks/>
          </p:cNvCxnSpPr>
          <p:nvPr/>
        </p:nvCxnSpPr>
        <p:spPr>
          <a:xfrm>
            <a:off x="6563850" y="2093190"/>
            <a:ext cx="0" cy="371563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27">
            <a:extLst>
              <a:ext uri="{FF2B5EF4-FFF2-40B4-BE49-F238E27FC236}">
                <a16:creationId xmlns:a16="http://schemas.microsoft.com/office/drawing/2014/main" id="{83A3075A-10C5-D22F-DADB-CA9F09113B16}"/>
              </a:ext>
            </a:extLst>
          </p:cNvPr>
          <p:cNvCxnSpPr>
            <a:cxnSpLocks/>
          </p:cNvCxnSpPr>
          <p:nvPr/>
        </p:nvCxnSpPr>
        <p:spPr>
          <a:xfrm>
            <a:off x="2490035" y="4000057"/>
            <a:ext cx="841465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8" name="Group 31">
            <a:extLst>
              <a:ext uri="{FF2B5EF4-FFF2-40B4-BE49-F238E27FC236}">
                <a16:creationId xmlns:a16="http://schemas.microsoft.com/office/drawing/2014/main" id="{22A2A004-26AD-3CB5-F33E-0C971162FDEB}"/>
              </a:ext>
            </a:extLst>
          </p:cNvPr>
          <p:cNvGrpSpPr/>
          <p:nvPr/>
        </p:nvGrpSpPr>
        <p:grpSpPr>
          <a:xfrm>
            <a:off x="3319044" y="3099601"/>
            <a:ext cx="1596052" cy="369323"/>
            <a:chOff x="2033956" y="2503505"/>
            <a:chExt cx="2730084" cy="369323"/>
          </a:xfrm>
        </p:grpSpPr>
        <p:sp>
          <p:nvSpPr>
            <p:cNvPr id="19" name="Rectangle: Rounded Corners 1">
              <a:extLst>
                <a:ext uri="{FF2B5EF4-FFF2-40B4-BE49-F238E27FC236}">
                  <a16:creationId xmlns:a16="http://schemas.microsoft.com/office/drawing/2014/main" id="{3D05EAF4-B58A-D58C-AE62-64EE3C333232}"/>
                </a:ext>
              </a:extLst>
            </p:cNvPr>
            <p:cNvSpPr/>
            <p:nvPr/>
          </p:nvSpPr>
          <p:spPr>
            <a:xfrm>
              <a:off x="2295831" y="2503505"/>
              <a:ext cx="2290314" cy="369323"/>
            </a:xfrm>
            <a:prstGeom prst="roundRect">
              <a:avLst>
                <a:gd name="adj" fmla="val 3466"/>
              </a:avLst>
            </a:prstGeom>
            <a:solidFill>
              <a:schemeClr val="bg2"/>
            </a:solidFill>
            <a:ln>
              <a:noFill/>
            </a:ln>
            <a:effectLst>
              <a:outerShdw blurRad="127000" dist="635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20" name="TextBox 28">
              <a:extLst>
                <a:ext uri="{FF2B5EF4-FFF2-40B4-BE49-F238E27FC236}">
                  <a16:creationId xmlns:a16="http://schemas.microsoft.com/office/drawing/2014/main" id="{111FC3B4-F478-4700-E046-286545C9FCBD}"/>
                </a:ext>
              </a:extLst>
            </p:cNvPr>
            <p:cNvSpPr txBox="1"/>
            <p:nvPr/>
          </p:nvSpPr>
          <p:spPr>
            <a:xfrm>
              <a:off x="2033956" y="2585559"/>
              <a:ext cx="273008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Opiekun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35">
            <a:extLst>
              <a:ext uri="{FF2B5EF4-FFF2-40B4-BE49-F238E27FC236}">
                <a16:creationId xmlns:a16="http://schemas.microsoft.com/office/drawing/2014/main" id="{52066974-501D-EDEF-459A-79FA21F3E099}"/>
              </a:ext>
            </a:extLst>
          </p:cNvPr>
          <p:cNvGrpSpPr/>
          <p:nvPr/>
        </p:nvGrpSpPr>
        <p:grpSpPr>
          <a:xfrm>
            <a:off x="3319045" y="2374141"/>
            <a:ext cx="1596052" cy="369323"/>
            <a:chOff x="2033956" y="2503505"/>
            <a:chExt cx="2730084" cy="369323"/>
          </a:xfrm>
        </p:grpSpPr>
        <p:sp>
          <p:nvSpPr>
            <p:cNvPr id="22" name="Rectangle: Rounded Corners 1">
              <a:extLst>
                <a:ext uri="{FF2B5EF4-FFF2-40B4-BE49-F238E27FC236}">
                  <a16:creationId xmlns:a16="http://schemas.microsoft.com/office/drawing/2014/main" id="{FFF0033A-0080-F9AF-1C4A-E54569AB4AAE}"/>
                </a:ext>
              </a:extLst>
            </p:cNvPr>
            <p:cNvSpPr/>
            <p:nvPr/>
          </p:nvSpPr>
          <p:spPr>
            <a:xfrm>
              <a:off x="2295831" y="2503505"/>
              <a:ext cx="2290314" cy="369323"/>
            </a:xfrm>
            <a:prstGeom prst="roundRect">
              <a:avLst>
                <a:gd name="adj" fmla="val 3466"/>
              </a:avLst>
            </a:prstGeom>
            <a:solidFill>
              <a:schemeClr val="bg2"/>
            </a:solidFill>
            <a:ln>
              <a:noFill/>
            </a:ln>
            <a:effectLst>
              <a:outerShdw blurRad="127000" dist="635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23" name="TextBox 28">
              <a:extLst>
                <a:ext uri="{FF2B5EF4-FFF2-40B4-BE49-F238E27FC236}">
                  <a16:creationId xmlns:a16="http://schemas.microsoft.com/office/drawing/2014/main" id="{3DCCFBD3-4E6D-0212-FD0B-A3A26CEADAD6}"/>
                </a:ext>
              </a:extLst>
            </p:cNvPr>
            <p:cNvSpPr txBox="1"/>
            <p:nvPr/>
          </p:nvSpPr>
          <p:spPr>
            <a:xfrm>
              <a:off x="2033956" y="2577702"/>
              <a:ext cx="273008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Dealer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54">
            <a:extLst>
              <a:ext uri="{FF2B5EF4-FFF2-40B4-BE49-F238E27FC236}">
                <a16:creationId xmlns:a16="http://schemas.microsoft.com/office/drawing/2014/main" id="{F517CC79-BC3A-93BF-66C7-C60C52B8FF17}"/>
              </a:ext>
            </a:extLst>
          </p:cNvPr>
          <p:cNvGrpSpPr/>
          <p:nvPr/>
        </p:nvGrpSpPr>
        <p:grpSpPr>
          <a:xfrm>
            <a:off x="6967903" y="3099599"/>
            <a:ext cx="2730084" cy="369323"/>
            <a:chOff x="2036501" y="2503505"/>
            <a:chExt cx="2730084" cy="369323"/>
          </a:xfrm>
        </p:grpSpPr>
        <p:sp>
          <p:nvSpPr>
            <p:cNvPr id="25" name="Rectangle: Rounded Corners 1">
              <a:extLst>
                <a:ext uri="{FF2B5EF4-FFF2-40B4-BE49-F238E27FC236}">
                  <a16:creationId xmlns:a16="http://schemas.microsoft.com/office/drawing/2014/main" id="{24A72940-BBBA-1F5E-83A5-D5F8FFC4805B}"/>
                </a:ext>
              </a:extLst>
            </p:cNvPr>
            <p:cNvSpPr/>
            <p:nvPr/>
          </p:nvSpPr>
          <p:spPr>
            <a:xfrm>
              <a:off x="2295831" y="2503505"/>
              <a:ext cx="2290314" cy="369323"/>
            </a:xfrm>
            <a:prstGeom prst="roundRect">
              <a:avLst>
                <a:gd name="adj" fmla="val 3466"/>
              </a:avLst>
            </a:prstGeom>
            <a:solidFill>
              <a:schemeClr val="accent4"/>
            </a:solidFill>
            <a:ln>
              <a:noFill/>
            </a:ln>
            <a:effectLst>
              <a:outerShdw blurRad="127000" dist="635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26" name="TextBox 28">
              <a:extLst>
                <a:ext uri="{FF2B5EF4-FFF2-40B4-BE49-F238E27FC236}">
                  <a16:creationId xmlns:a16="http://schemas.microsoft.com/office/drawing/2014/main" id="{2A3495E5-5562-BC53-0E27-8258291E8DB9}"/>
                </a:ext>
              </a:extLst>
            </p:cNvPr>
            <p:cNvSpPr txBox="1"/>
            <p:nvPr/>
          </p:nvSpPr>
          <p:spPr>
            <a:xfrm>
              <a:off x="2036501" y="2558885"/>
              <a:ext cx="273008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Partner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58">
            <a:extLst>
              <a:ext uri="{FF2B5EF4-FFF2-40B4-BE49-F238E27FC236}">
                <a16:creationId xmlns:a16="http://schemas.microsoft.com/office/drawing/2014/main" id="{684D9903-1237-BB9C-9BAA-FB20200B9464}"/>
              </a:ext>
            </a:extLst>
          </p:cNvPr>
          <p:cNvGrpSpPr/>
          <p:nvPr/>
        </p:nvGrpSpPr>
        <p:grpSpPr>
          <a:xfrm>
            <a:off x="6967903" y="2371398"/>
            <a:ext cx="2730084" cy="369323"/>
            <a:chOff x="2036501" y="2503505"/>
            <a:chExt cx="2730084" cy="369323"/>
          </a:xfrm>
        </p:grpSpPr>
        <p:sp>
          <p:nvSpPr>
            <p:cNvPr id="28" name="Rectangle: Rounded Corners 1">
              <a:extLst>
                <a:ext uri="{FF2B5EF4-FFF2-40B4-BE49-F238E27FC236}">
                  <a16:creationId xmlns:a16="http://schemas.microsoft.com/office/drawing/2014/main" id="{E275CC8C-2F06-AAFA-4A72-5292EEA29E39}"/>
                </a:ext>
              </a:extLst>
            </p:cNvPr>
            <p:cNvSpPr/>
            <p:nvPr/>
          </p:nvSpPr>
          <p:spPr>
            <a:xfrm>
              <a:off x="2295831" y="2503505"/>
              <a:ext cx="2290314" cy="369323"/>
            </a:xfrm>
            <a:prstGeom prst="roundRect">
              <a:avLst>
                <a:gd name="adj" fmla="val 3466"/>
              </a:avLst>
            </a:prstGeom>
            <a:solidFill>
              <a:schemeClr val="accent4"/>
            </a:solidFill>
            <a:ln>
              <a:noFill/>
            </a:ln>
            <a:effectLst>
              <a:outerShdw blurRad="127000" dist="635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A650144-D085-ACDA-8C43-E3360EC9797F}"/>
                </a:ext>
              </a:extLst>
            </p:cNvPr>
            <p:cNvSpPr txBox="1"/>
            <p:nvPr/>
          </p:nvSpPr>
          <p:spPr>
            <a:xfrm>
              <a:off x="2036501" y="2558885"/>
              <a:ext cx="273008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Doradca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1">
            <a:extLst>
              <a:ext uri="{FF2B5EF4-FFF2-40B4-BE49-F238E27FC236}">
                <a16:creationId xmlns:a16="http://schemas.microsoft.com/office/drawing/2014/main" id="{6971FEA7-1765-B490-5BE1-1CE21DEECEFF}"/>
              </a:ext>
            </a:extLst>
          </p:cNvPr>
          <p:cNvGrpSpPr/>
          <p:nvPr/>
        </p:nvGrpSpPr>
        <p:grpSpPr>
          <a:xfrm>
            <a:off x="3316178" y="5260259"/>
            <a:ext cx="1598918" cy="369323"/>
            <a:chOff x="2033635" y="2503505"/>
            <a:chExt cx="2730084" cy="369323"/>
          </a:xfrm>
        </p:grpSpPr>
        <p:sp>
          <p:nvSpPr>
            <p:cNvPr id="31" name="Rectangle: Rounded Corners 1">
              <a:extLst>
                <a:ext uri="{FF2B5EF4-FFF2-40B4-BE49-F238E27FC236}">
                  <a16:creationId xmlns:a16="http://schemas.microsoft.com/office/drawing/2014/main" id="{89AFF243-B00E-542B-811D-FC92A06A4C17}"/>
                </a:ext>
              </a:extLst>
            </p:cNvPr>
            <p:cNvSpPr/>
            <p:nvPr/>
          </p:nvSpPr>
          <p:spPr>
            <a:xfrm>
              <a:off x="2295831" y="2503505"/>
              <a:ext cx="2290314" cy="369323"/>
            </a:xfrm>
            <a:prstGeom prst="roundRect">
              <a:avLst>
                <a:gd name="adj" fmla="val 3466"/>
              </a:avLst>
            </a:prstGeom>
            <a:solidFill>
              <a:schemeClr val="accent1"/>
            </a:solidFill>
            <a:ln>
              <a:noFill/>
            </a:ln>
            <a:effectLst>
              <a:outerShdw blurRad="127000" dist="635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32" name="TextBox 28">
              <a:extLst>
                <a:ext uri="{FF2B5EF4-FFF2-40B4-BE49-F238E27FC236}">
                  <a16:creationId xmlns:a16="http://schemas.microsoft.com/office/drawing/2014/main" id="{D64EEDC9-D7E0-91B0-DA95-624CC84D1121}"/>
                </a:ext>
              </a:extLst>
            </p:cNvPr>
            <p:cNvSpPr txBox="1"/>
            <p:nvPr/>
          </p:nvSpPr>
          <p:spPr>
            <a:xfrm>
              <a:off x="2033635" y="2585607"/>
              <a:ext cx="273008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Kreator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33" name="Group 8">
            <a:extLst>
              <a:ext uri="{FF2B5EF4-FFF2-40B4-BE49-F238E27FC236}">
                <a16:creationId xmlns:a16="http://schemas.microsoft.com/office/drawing/2014/main" id="{B64F7BE7-412F-04F7-A9E3-A8DBA8B5F3DE}"/>
              </a:ext>
            </a:extLst>
          </p:cNvPr>
          <p:cNvGrpSpPr/>
          <p:nvPr/>
        </p:nvGrpSpPr>
        <p:grpSpPr>
          <a:xfrm>
            <a:off x="3314748" y="4534799"/>
            <a:ext cx="1600348" cy="369323"/>
            <a:chOff x="2032204" y="2503505"/>
            <a:chExt cx="2730084" cy="369323"/>
          </a:xfrm>
        </p:grpSpPr>
        <p:sp>
          <p:nvSpPr>
            <p:cNvPr id="34" name="Rectangle: Rounded Corners 1">
              <a:extLst>
                <a:ext uri="{FF2B5EF4-FFF2-40B4-BE49-F238E27FC236}">
                  <a16:creationId xmlns:a16="http://schemas.microsoft.com/office/drawing/2014/main" id="{BD40D85B-7397-843F-61AD-D7F8CB73F860}"/>
                </a:ext>
              </a:extLst>
            </p:cNvPr>
            <p:cNvSpPr/>
            <p:nvPr/>
          </p:nvSpPr>
          <p:spPr>
            <a:xfrm>
              <a:off x="2295831" y="2503505"/>
              <a:ext cx="2290314" cy="369323"/>
            </a:xfrm>
            <a:prstGeom prst="roundRect">
              <a:avLst>
                <a:gd name="adj" fmla="val 3466"/>
              </a:avLst>
            </a:prstGeom>
            <a:solidFill>
              <a:schemeClr val="accent1"/>
            </a:solidFill>
            <a:ln>
              <a:noFill/>
            </a:ln>
            <a:effectLst>
              <a:outerShdw blurRad="127000" dist="635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35" name="TextBox 28">
              <a:extLst>
                <a:ext uri="{FF2B5EF4-FFF2-40B4-BE49-F238E27FC236}">
                  <a16:creationId xmlns:a16="http://schemas.microsoft.com/office/drawing/2014/main" id="{A971092D-7165-5FBB-7133-89906CCDC438}"/>
                </a:ext>
              </a:extLst>
            </p:cNvPr>
            <p:cNvSpPr txBox="1"/>
            <p:nvPr/>
          </p:nvSpPr>
          <p:spPr>
            <a:xfrm>
              <a:off x="2032204" y="2588603"/>
              <a:ext cx="273008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Odkrywca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13">
            <a:extLst>
              <a:ext uri="{FF2B5EF4-FFF2-40B4-BE49-F238E27FC236}">
                <a16:creationId xmlns:a16="http://schemas.microsoft.com/office/drawing/2014/main" id="{D759E6A4-117E-64A1-27B2-BD6F3AC8AA45}"/>
              </a:ext>
            </a:extLst>
          </p:cNvPr>
          <p:cNvGrpSpPr/>
          <p:nvPr/>
        </p:nvGrpSpPr>
        <p:grpSpPr>
          <a:xfrm>
            <a:off x="6975478" y="5266961"/>
            <a:ext cx="2730084" cy="369323"/>
            <a:chOff x="2039046" y="2503505"/>
            <a:chExt cx="2730084" cy="369323"/>
          </a:xfrm>
        </p:grpSpPr>
        <p:sp>
          <p:nvSpPr>
            <p:cNvPr id="37" name="Rectangle: Rounded Corners 1">
              <a:extLst>
                <a:ext uri="{FF2B5EF4-FFF2-40B4-BE49-F238E27FC236}">
                  <a16:creationId xmlns:a16="http://schemas.microsoft.com/office/drawing/2014/main" id="{E646E702-24D0-854A-5697-8813AED4F93B}"/>
                </a:ext>
              </a:extLst>
            </p:cNvPr>
            <p:cNvSpPr/>
            <p:nvPr/>
          </p:nvSpPr>
          <p:spPr>
            <a:xfrm>
              <a:off x="2295831" y="2503505"/>
              <a:ext cx="2290314" cy="369323"/>
            </a:xfrm>
            <a:prstGeom prst="roundRect">
              <a:avLst>
                <a:gd name="adj" fmla="val 3466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127000" dist="635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38" name="TextBox 28">
              <a:extLst>
                <a:ext uri="{FF2B5EF4-FFF2-40B4-BE49-F238E27FC236}">
                  <a16:creationId xmlns:a16="http://schemas.microsoft.com/office/drawing/2014/main" id="{88666118-3F89-80FB-3862-0A4B25994E5C}"/>
                </a:ext>
              </a:extLst>
            </p:cNvPr>
            <p:cNvSpPr txBox="1"/>
            <p:nvPr/>
          </p:nvSpPr>
          <p:spPr>
            <a:xfrm>
              <a:off x="2039046" y="2580444"/>
              <a:ext cx="273008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Innowator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40" name="Group 16">
            <a:extLst>
              <a:ext uri="{FF2B5EF4-FFF2-40B4-BE49-F238E27FC236}">
                <a16:creationId xmlns:a16="http://schemas.microsoft.com/office/drawing/2014/main" id="{FA7F21C5-3572-0F8A-6D89-C21CAB3B149C}"/>
              </a:ext>
            </a:extLst>
          </p:cNvPr>
          <p:cNvGrpSpPr/>
          <p:nvPr/>
        </p:nvGrpSpPr>
        <p:grpSpPr>
          <a:xfrm>
            <a:off x="6963339" y="4538760"/>
            <a:ext cx="2730084" cy="369323"/>
            <a:chOff x="2026907" y="2503505"/>
            <a:chExt cx="2730084" cy="369323"/>
          </a:xfrm>
        </p:grpSpPr>
        <p:sp>
          <p:nvSpPr>
            <p:cNvPr id="41" name="Rectangle: Rounded Corners 1">
              <a:extLst>
                <a:ext uri="{FF2B5EF4-FFF2-40B4-BE49-F238E27FC236}">
                  <a16:creationId xmlns:a16="http://schemas.microsoft.com/office/drawing/2014/main" id="{F789EC6D-BEF0-01F9-9AC0-25F2CD3E1D71}"/>
                </a:ext>
              </a:extLst>
            </p:cNvPr>
            <p:cNvSpPr/>
            <p:nvPr/>
          </p:nvSpPr>
          <p:spPr>
            <a:xfrm>
              <a:off x="2295831" y="2503505"/>
              <a:ext cx="2290314" cy="369323"/>
            </a:xfrm>
            <a:prstGeom prst="roundRect">
              <a:avLst>
                <a:gd name="adj" fmla="val 3466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127000" dist="635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42" name="TextBox 28">
              <a:extLst>
                <a:ext uri="{FF2B5EF4-FFF2-40B4-BE49-F238E27FC236}">
                  <a16:creationId xmlns:a16="http://schemas.microsoft.com/office/drawing/2014/main" id="{4C0822CC-4BE9-4458-0CD8-FB6C7328822E}"/>
                </a:ext>
              </a:extLst>
            </p:cNvPr>
            <p:cNvSpPr txBox="1"/>
            <p:nvPr/>
          </p:nvSpPr>
          <p:spPr>
            <a:xfrm>
              <a:off x="2026907" y="2580444"/>
              <a:ext cx="273008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Akuszer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44" name="Grupa 90">
            <a:extLst>
              <a:ext uri="{FF2B5EF4-FFF2-40B4-BE49-F238E27FC236}">
                <a16:creationId xmlns:a16="http://schemas.microsoft.com/office/drawing/2014/main" id="{B9E21493-38B9-45EF-6336-929CF6BE218A}"/>
              </a:ext>
            </a:extLst>
          </p:cNvPr>
          <p:cNvGrpSpPr/>
          <p:nvPr/>
        </p:nvGrpSpPr>
        <p:grpSpPr>
          <a:xfrm>
            <a:off x="5056594" y="2882032"/>
            <a:ext cx="445318" cy="497501"/>
            <a:chOff x="7583715" y="3559013"/>
            <a:chExt cx="662625" cy="662625"/>
          </a:xfrm>
        </p:grpSpPr>
        <p:sp>
          <p:nvSpPr>
            <p:cNvPr id="46" name="Dowolny kształt: kształt 47">
              <a:extLst>
                <a:ext uri="{FF2B5EF4-FFF2-40B4-BE49-F238E27FC236}">
                  <a16:creationId xmlns:a16="http://schemas.microsoft.com/office/drawing/2014/main" id="{3FB2CDC0-F42C-F696-38CA-3374E6909365}"/>
                </a:ext>
              </a:extLst>
            </p:cNvPr>
            <p:cNvSpPr/>
            <p:nvPr/>
          </p:nvSpPr>
          <p:spPr>
            <a:xfrm>
              <a:off x="7669215" y="3794138"/>
              <a:ext cx="235125" cy="132535"/>
            </a:xfrm>
            <a:custGeom>
              <a:avLst/>
              <a:gdLst>
                <a:gd name="connsiteX0" fmla="*/ 150875 w 235125"/>
                <a:gd name="connsiteY0" fmla="*/ 0 h 132535"/>
                <a:gd name="connsiteX1" fmla="*/ 102653 w 235125"/>
                <a:gd name="connsiteY1" fmla="*/ 0 h 132535"/>
                <a:gd name="connsiteX2" fmla="*/ 36028 w 235125"/>
                <a:gd name="connsiteY2" fmla="*/ 33719 h 132535"/>
                <a:gd name="connsiteX3" fmla="*/ 33281 w 235125"/>
                <a:gd name="connsiteY3" fmla="*/ 34638 h 132535"/>
                <a:gd name="connsiteX4" fmla="*/ 0 w 235125"/>
                <a:gd name="connsiteY4" fmla="*/ 80830 h 132535"/>
                <a:gd name="connsiteX5" fmla="*/ 1464 w 235125"/>
                <a:gd name="connsiteY5" fmla="*/ 92629 h 132535"/>
                <a:gd name="connsiteX6" fmla="*/ 11339 w 235125"/>
                <a:gd name="connsiteY6" fmla="*/ 132183 h 132535"/>
                <a:gd name="connsiteX7" fmla="*/ 11885 w 235125"/>
                <a:gd name="connsiteY7" fmla="*/ 132183 h 132535"/>
                <a:gd name="connsiteX8" fmla="*/ 32063 w 235125"/>
                <a:gd name="connsiteY8" fmla="*/ 117563 h 132535"/>
                <a:gd name="connsiteX9" fmla="*/ 53438 w 235125"/>
                <a:gd name="connsiteY9" fmla="*/ 117563 h 132535"/>
                <a:gd name="connsiteX10" fmla="*/ 85500 w 235125"/>
                <a:gd name="connsiteY10" fmla="*/ 96188 h 132535"/>
                <a:gd name="connsiteX11" fmla="*/ 156102 w 235125"/>
                <a:gd name="connsiteY11" fmla="*/ 117563 h 132535"/>
                <a:gd name="connsiteX12" fmla="*/ 181688 w 235125"/>
                <a:gd name="connsiteY12" fmla="*/ 117563 h 132535"/>
                <a:gd name="connsiteX13" fmla="*/ 203063 w 235125"/>
                <a:gd name="connsiteY13" fmla="*/ 117563 h 132535"/>
                <a:gd name="connsiteX14" fmla="*/ 223358 w 235125"/>
                <a:gd name="connsiteY14" fmla="*/ 132536 h 132535"/>
                <a:gd name="connsiteX15" fmla="*/ 223593 w 235125"/>
                <a:gd name="connsiteY15" fmla="*/ 132536 h 132535"/>
                <a:gd name="connsiteX16" fmla="*/ 230797 w 235125"/>
                <a:gd name="connsiteY16" fmla="*/ 110893 h 132535"/>
                <a:gd name="connsiteX17" fmla="*/ 235125 w 235125"/>
                <a:gd name="connsiteY17" fmla="*/ 84250 h 132535"/>
                <a:gd name="connsiteX18" fmla="*/ 150875 w 235125"/>
                <a:gd name="connsiteY18" fmla="*/ 0 h 13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5125" h="132535">
                  <a:moveTo>
                    <a:pt x="150875" y="0"/>
                  </a:moveTo>
                  <a:lnTo>
                    <a:pt x="102653" y="0"/>
                  </a:lnTo>
                  <a:cubicBezTo>
                    <a:pt x="76202" y="0"/>
                    <a:pt x="51578" y="12536"/>
                    <a:pt x="36028" y="33719"/>
                  </a:cubicBezTo>
                  <a:lnTo>
                    <a:pt x="33281" y="34638"/>
                  </a:lnTo>
                  <a:cubicBezTo>
                    <a:pt x="13370" y="41275"/>
                    <a:pt x="0" y="59850"/>
                    <a:pt x="0" y="80830"/>
                  </a:cubicBezTo>
                  <a:cubicBezTo>
                    <a:pt x="0" y="84784"/>
                    <a:pt x="492" y="88749"/>
                    <a:pt x="1464" y="92629"/>
                  </a:cubicBezTo>
                  <a:lnTo>
                    <a:pt x="11339" y="132183"/>
                  </a:lnTo>
                  <a:lnTo>
                    <a:pt x="11885" y="132183"/>
                  </a:lnTo>
                  <a:cubicBezTo>
                    <a:pt x="14717" y="123708"/>
                    <a:pt x="22636" y="117563"/>
                    <a:pt x="32063" y="117563"/>
                  </a:cubicBezTo>
                  <a:lnTo>
                    <a:pt x="53438" y="117563"/>
                  </a:lnTo>
                  <a:lnTo>
                    <a:pt x="85500" y="96188"/>
                  </a:lnTo>
                  <a:cubicBezTo>
                    <a:pt x="106405" y="110124"/>
                    <a:pt x="130975" y="117563"/>
                    <a:pt x="156102" y="117563"/>
                  </a:cubicBezTo>
                  <a:lnTo>
                    <a:pt x="181688" y="117563"/>
                  </a:lnTo>
                  <a:lnTo>
                    <a:pt x="203063" y="117563"/>
                  </a:lnTo>
                  <a:cubicBezTo>
                    <a:pt x="212628" y="117563"/>
                    <a:pt x="220622" y="123879"/>
                    <a:pt x="223358" y="132536"/>
                  </a:cubicBezTo>
                  <a:lnTo>
                    <a:pt x="223593" y="132536"/>
                  </a:lnTo>
                  <a:lnTo>
                    <a:pt x="230797" y="110893"/>
                  </a:lnTo>
                  <a:cubicBezTo>
                    <a:pt x="233661" y="102290"/>
                    <a:pt x="235125" y="93323"/>
                    <a:pt x="235125" y="84250"/>
                  </a:cubicBezTo>
                  <a:cubicBezTo>
                    <a:pt x="235125" y="37791"/>
                    <a:pt x="197334" y="0"/>
                    <a:pt x="150875" y="0"/>
                  </a:cubicBezTo>
                  <a:close/>
                </a:path>
              </a:pathLst>
            </a:custGeom>
            <a:solidFill>
              <a:srgbClr val="F0BC5E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Dowolny kształt: kształt 48">
              <a:extLst>
                <a:ext uri="{FF2B5EF4-FFF2-40B4-BE49-F238E27FC236}">
                  <a16:creationId xmlns:a16="http://schemas.microsoft.com/office/drawing/2014/main" id="{692A9657-88FA-4DF2-6C8F-174F2B075A60}"/>
                </a:ext>
              </a:extLst>
            </p:cNvPr>
            <p:cNvSpPr/>
            <p:nvPr/>
          </p:nvSpPr>
          <p:spPr>
            <a:xfrm>
              <a:off x="7902032" y="3815513"/>
              <a:ext cx="274871" cy="244807"/>
            </a:xfrm>
            <a:custGeom>
              <a:avLst/>
              <a:gdLst>
                <a:gd name="connsiteX0" fmla="*/ 65130 w 274871"/>
                <a:gd name="connsiteY0" fmla="*/ 244744 h 244807"/>
                <a:gd name="connsiteX1" fmla="*/ 98496 w 274871"/>
                <a:gd name="connsiteY1" fmla="*/ 235125 h 244807"/>
                <a:gd name="connsiteX2" fmla="*/ 108724 w 274871"/>
                <a:gd name="connsiteY2" fmla="*/ 194213 h 244807"/>
                <a:gd name="connsiteX3" fmla="*/ 108852 w 274871"/>
                <a:gd name="connsiteY3" fmla="*/ 194213 h 244807"/>
                <a:gd name="connsiteX4" fmla="*/ 77121 w 274871"/>
                <a:gd name="connsiteY4" fmla="*/ 138938 h 244807"/>
                <a:gd name="connsiteX5" fmla="*/ 77121 w 274871"/>
                <a:gd name="connsiteY5" fmla="*/ 126412 h 244807"/>
                <a:gd name="connsiteX6" fmla="*/ 98496 w 274871"/>
                <a:gd name="connsiteY6" fmla="*/ 74813 h 244807"/>
                <a:gd name="connsiteX7" fmla="*/ 188389 w 274871"/>
                <a:gd name="connsiteY7" fmla="*/ 104043 h 244807"/>
                <a:gd name="connsiteX8" fmla="*/ 205371 w 274871"/>
                <a:gd name="connsiteY8" fmla="*/ 106875 h 244807"/>
                <a:gd name="connsiteX9" fmla="*/ 205371 w 274871"/>
                <a:gd name="connsiteY9" fmla="*/ 138938 h 244807"/>
                <a:gd name="connsiteX10" fmla="*/ 173640 w 274871"/>
                <a:gd name="connsiteY10" fmla="*/ 194213 h 244807"/>
                <a:gd name="connsiteX11" fmla="*/ 173768 w 274871"/>
                <a:gd name="connsiteY11" fmla="*/ 194213 h 244807"/>
                <a:gd name="connsiteX12" fmla="*/ 183996 w 274871"/>
                <a:gd name="connsiteY12" fmla="*/ 235125 h 244807"/>
                <a:gd name="connsiteX13" fmla="*/ 217373 w 274871"/>
                <a:gd name="connsiteY13" fmla="*/ 244808 h 244807"/>
                <a:gd name="connsiteX14" fmla="*/ 274872 w 274871"/>
                <a:gd name="connsiteY14" fmla="*/ 186294 h 244807"/>
                <a:gd name="connsiteX15" fmla="*/ 269496 w 274871"/>
                <a:gd name="connsiteY15" fmla="*/ 169162 h 244807"/>
                <a:gd name="connsiteX16" fmla="*/ 271858 w 274871"/>
                <a:gd name="connsiteY16" fmla="*/ 157427 h 244807"/>
                <a:gd name="connsiteX17" fmla="*/ 258809 w 274871"/>
                <a:gd name="connsiteY17" fmla="*/ 119401 h 244807"/>
                <a:gd name="connsiteX18" fmla="*/ 258809 w 274871"/>
                <a:gd name="connsiteY18" fmla="*/ 96188 h 244807"/>
                <a:gd name="connsiteX19" fmla="*/ 162621 w 274871"/>
                <a:gd name="connsiteY19" fmla="*/ 0 h 244807"/>
                <a:gd name="connsiteX20" fmla="*/ 119871 w 274871"/>
                <a:gd name="connsiteY20" fmla="*/ 0 h 244807"/>
                <a:gd name="connsiteX21" fmla="*/ 23683 w 274871"/>
                <a:gd name="connsiteY21" fmla="*/ 96188 h 244807"/>
                <a:gd name="connsiteX22" fmla="*/ 23683 w 274871"/>
                <a:gd name="connsiteY22" fmla="*/ 119401 h 244807"/>
                <a:gd name="connsiteX23" fmla="*/ 5440 w 274871"/>
                <a:gd name="connsiteY23" fmla="*/ 163444 h 244807"/>
                <a:gd name="connsiteX24" fmla="*/ 0 w 274871"/>
                <a:gd name="connsiteY24" fmla="*/ 168916 h 244807"/>
                <a:gd name="connsiteX25" fmla="*/ 3110 w 274871"/>
                <a:gd name="connsiteY25" fmla="*/ 175136 h 244807"/>
                <a:gd name="connsiteX26" fmla="*/ 65130 w 274871"/>
                <a:gd name="connsiteY26" fmla="*/ 244744 h 24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4871" h="244807">
                  <a:moveTo>
                    <a:pt x="65130" y="244744"/>
                  </a:moveTo>
                  <a:cubicBezTo>
                    <a:pt x="75689" y="240383"/>
                    <a:pt x="86825" y="237081"/>
                    <a:pt x="98496" y="235125"/>
                  </a:cubicBezTo>
                  <a:lnTo>
                    <a:pt x="108724" y="194213"/>
                  </a:lnTo>
                  <a:lnTo>
                    <a:pt x="108852" y="194213"/>
                  </a:lnTo>
                  <a:cubicBezTo>
                    <a:pt x="89882" y="183066"/>
                    <a:pt x="77121" y="162514"/>
                    <a:pt x="77121" y="138938"/>
                  </a:cubicBezTo>
                  <a:lnTo>
                    <a:pt x="77121" y="126412"/>
                  </a:lnTo>
                  <a:cubicBezTo>
                    <a:pt x="77121" y="107057"/>
                    <a:pt x="84805" y="88492"/>
                    <a:pt x="98496" y="74813"/>
                  </a:cubicBezTo>
                  <a:cubicBezTo>
                    <a:pt x="126839" y="88984"/>
                    <a:pt x="157138" y="98838"/>
                    <a:pt x="188389" y="104043"/>
                  </a:cubicBezTo>
                  <a:lnTo>
                    <a:pt x="205371" y="106875"/>
                  </a:lnTo>
                  <a:lnTo>
                    <a:pt x="205371" y="138938"/>
                  </a:lnTo>
                  <a:cubicBezTo>
                    <a:pt x="205371" y="162514"/>
                    <a:pt x="192599" y="183066"/>
                    <a:pt x="173640" y="194213"/>
                  </a:cubicBezTo>
                  <a:lnTo>
                    <a:pt x="173768" y="194213"/>
                  </a:lnTo>
                  <a:lnTo>
                    <a:pt x="183996" y="235125"/>
                  </a:lnTo>
                  <a:cubicBezTo>
                    <a:pt x="195688" y="237070"/>
                    <a:pt x="206814" y="240447"/>
                    <a:pt x="217373" y="244808"/>
                  </a:cubicBezTo>
                  <a:cubicBezTo>
                    <a:pt x="242959" y="232678"/>
                    <a:pt x="263148" y="212072"/>
                    <a:pt x="274872" y="186294"/>
                  </a:cubicBezTo>
                  <a:cubicBezTo>
                    <a:pt x="271420" y="181292"/>
                    <a:pt x="269496" y="175339"/>
                    <a:pt x="269496" y="169162"/>
                  </a:cubicBezTo>
                  <a:cubicBezTo>
                    <a:pt x="269496" y="165004"/>
                    <a:pt x="270340" y="161039"/>
                    <a:pt x="271858" y="157427"/>
                  </a:cubicBezTo>
                  <a:cubicBezTo>
                    <a:pt x="263532" y="146600"/>
                    <a:pt x="258809" y="133134"/>
                    <a:pt x="258809" y="119401"/>
                  </a:cubicBezTo>
                  <a:lnTo>
                    <a:pt x="258809" y="96188"/>
                  </a:lnTo>
                  <a:cubicBezTo>
                    <a:pt x="258809" y="43145"/>
                    <a:pt x="215663" y="0"/>
                    <a:pt x="162621" y="0"/>
                  </a:cubicBezTo>
                  <a:lnTo>
                    <a:pt x="119871" y="0"/>
                  </a:lnTo>
                  <a:cubicBezTo>
                    <a:pt x="66829" y="0"/>
                    <a:pt x="23683" y="43145"/>
                    <a:pt x="23683" y="96188"/>
                  </a:cubicBezTo>
                  <a:lnTo>
                    <a:pt x="23683" y="119401"/>
                  </a:lnTo>
                  <a:cubicBezTo>
                    <a:pt x="23683" y="135795"/>
                    <a:pt x="17036" y="151848"/>
                    <a:pt x="5440" y="163444"/>
                  </a:cubicBezTo>
                  <a:lnTo>
                    <a:pt x="0" y="168916"/>
                  </a:lnTo>
                  <a:lnTo>
                    <a:pt x="3110" y="175136"/>
                  </a:lnTo>
                  <a:cubicBezTo>
                    <a:pt x="13659" y="206140"/>
                    <a:pt x="35931" y="230903"/>
                    <a:pt x="65130" y="244744"/>
                  </a:cubicBezTo>
                  <a:close/>
                </a:path>
              </a:pathLst>
            </a:custGeom>
            <a:solidFill>
              <a:srgbClr val="F0BC5E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Dowolny kształt: kształt 52">
              <a:extLst>
                <a:ext uri="{FF2B5EF4-FFF2-40B4-BE49-F238E27FC236}">
                  <a16:creationId xmlns:a16="http://schemas.microsoft.com/office/drawing/2014/main" id="{D7561781-A1BB-9063-C4FF-EE40B44DF4F5}"/>
                </a:ext>
              </a:extLst>
            </p:cNvPr>
            <p:cNvSpPr/>
            <p:nvPr/>
          </p:nvSpPr>
          <p:spPr>
            <a:xfrm>
              <a:off x="7669215" y="3794138"/>
              <a:ext cx="235125" cy="132535"/>
            </a:xfrm>
            <a:custGeom>
              <a:avLst/>
              <a:gdLst>
                <a:gd name="connsiteX0" fmla="*/ 150875 w 235125"/>
                <a:gd name="connsiteY0" fmla="*/ 0 h 132535"/>
                <a:gd name="connsiteX1" fmla="*/ 102653 w 235125"/>
                <a:gd name="connsiteY1" fmla="*/ 0 h 132535"/>
                <a:gd name="connsiteX2" fmla="*/ 36028 w 235125"/>
                <a:gd name="connsiteY2" fmla="*/ 33719 h 132535"/>
                <a:gd name="connsiteX3" fmla="*/ 33281 w 235125"/>
                <a:gd name="connsiteY3" fmla="*/ 34638 h 132535"/>
                <a:gd name="connsiteX4" fmla="*/ 0 w 235125"/>
                <a:gd name="connsiteY4" fmla="*/ 80830 h 132535"/>
                <a:gd name="connsiteX5" fmla="*/ 1464 w 235125"/>
                <a:gd name="connsiteY5" fmla="*/ 92629 h 132535"/>
                <a:gd name="connsiteX6" fmla="*/ 11339 w 235125"/>
                <a:gd name="connsiteY6" fmla="*/ 132183 h 132535"/>
                <a:gd name="connsiteX7" fmla="*/ 11885 w 235125"/>
                <a:gd name="connsiteY7" fmla="*/ 132183 h 132535"/>
                <a:gd name="connsiteX8" fmla="*/ 32063 w 235125"/>
                <a:gd name="connsiteY8" fmla="*/ 117563 h 132535"/>
                <a:gd name="connsiteX9" fmla="*/ 53438 w 235125"/>
                <a:gd name="connsiteY9" fmla="*/ 117563 h 132535"/>
                <a:gd name="connsiteX10" fmla="*/ 85500 w 235125"/>
                <a:gd name="connsiteY10" fmla="*/ 96188 h 132535"/>
                <a:gd name="connsiteX11" fmla="*/ 156102 w 235125"/>
                <a:gd name="connsiteY11" fmla="*/ 117563 h 132535"/>
                <a:gd name="connsiteX12" fmla="*/ 181688 w 235125"/>
                <a:gd name="connsiteY12" fmla="*/ 117563 h 132535"/>
                <a:gd name="connsiteX13" fmla="*/ 203063 w 235125"/>
                <a:gd name="connsiteY13" fmla="*/ 117563 h 132535"/>
                <a:gd name="connsiteX14" fmla="*/ 223358 w 235125"/>
                <a:gd name="connsiteY14" fmla="*/ 132536 h 132535"/>
                <a:gd name="connsiteX15" fmla="*/ 223593 w 235125"/>
                <a:gd name="connsiteY15" fmla="*/ 132536 h 132535"/>
                <a:gd name="connsiteX16" fmla="*/ 230797 w 235125"/>
                <a:gd name="connsiteY16" fmla="*/ 110893 h 132535"/>
                <a:gd name="connsiteX17" fmla="*/ 235125 w 235125"/>
                <a:gd name="connsiteY17" fmla="*/ 84250 h 132535"/>
                <a:gd name="connsiteX18" fmla="*/ 150875 w 235125"/>
                <a:gd name="connsiteY18" fmla="*/ 0 h 13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5125" h="132535">
                  <a:moveTo>
                    <a:pt x="150875" y="0"/>
                  </a:moveTo>
                  <a:lnTo>
                    <a:pt x="102653" y="0"/>
                  </a:lnTo>
                  <a:cubicBezTo>
                    <a:pt x="76202" y="0"/>
                    <a:pt x="51578" y="12536"/>
                    <a:pt x="36028" y="33719"/>
                  </a:cubicBezTo>
                  <a:lnTo>
                    <a:pt x="33281" y="34638"/>
                  </a:lnTo>
                  <a:cubicBezTo>
                    <a:pt x="13370" y="41275"/>
                    <a:pt x="0" y="59850"/>
                    <a:pt x="0" y="80830"/>
                  </a:cubicBezTo>
                  <a:cubicBezTo>
                    <a:pt x="0" y="84784"/>
                    <a:pt x="492" y="88749"/>
                    <a:pt x="1464" y="92629"/>
                  </a:cubicBezTo>
                  <a:lnTo>
                    <a:pt x="11339" y="132183"/>
                  </a:lnTo>
                  <a:lnTo>
                    <a:pt x="11885" y="132183"/>
                  </a:lnTo>
                  <a:cubicBezTo>
                    <a:pt x="14717" y="123708"/>
                    <a:pt x="22636" y="117563"/>
                    <a:pt x="32063" y="117563"/>
                  </a:cubicBezTo>
                  <a:lnTo>
                    <a:pt x="53438" y="117563"/>
                  </a:lnTo>
                  <a:lnTo>
                    <a:pt x="85500" y="96188"/>
                  </a:lnTo>
                  <a:cubicBezTo>
                    <a:pt x="106405" y="110124"/>
                    <a:pt x="130975" y="117563"/>
                    <a:pt x="156102" y="117563"/>
                  </a:cubicBezTo>
                  <a:lnTo>
                    <a:pt x="181688" y="117563"/>
                  </a:lnTo>
                  <a:lnTo>
                    <a:pt x="203063" y="117563"/>
                  </a:lnTo>
                  <a:cubicBezTo>
                    <a:pt x="212628" y="117563"/>
                    <a:pt x="220622" y="123879"/>
                    <a:pt x="223358" y="132536"/>
                  </a:cubicBezTo>
                  <a:lnTo>
                    <a:pt x="223593" y="132536"/>
                  </a:lnTo>
                  <a:lnTo>
                    <a:pt x="230797" y="110893"/>
                  </a:lnTo>
                  <a:cubicBezTo>
                    <a:pt x="233661" y="102290"/>
                    <a:pt x="235125" y="93323"/>
                    <a:pt x="235125" y="84250"/>
                  </a:cubicBezTo>
                  <a:cubicBezTo>
                    <a:pt x="235125" y="37791"/>
                    <a:pt x="197334" y="0"/>
                    <a:pt x="150875" y="0"/>
                  </a:cubicBezTo>
                  <a:close/>
                </a:path>
              </a:pathLst>
            </a:custGeom>
            <a:solidFill>
              <a:srgbClr val="44546A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Dowolny kształt: kształt 79">
              <a:extLst>
                <a:ext uri="{FF2B5EF4-FFF2-40B4-BE49-F238E27FC236}">
                  <a16:creationId xmlns:a16="http://schemas.microsoft.com/office/drawing/2014/main" id="{A060E21E-C754-9CE7-3657-6B003DD57CAD}"/>
                </a:ext>
              </a:extLst>
            </p:cNvPr>
            <p:cNvSpPr/>
            <p:nvPr/>
          </p:nvSpPr>
          <p:spPr>
            <a:xfrm>
              <a:off x="7902032" y="3815513"/>
              <a:ext cx="274871" cy="244807"/>
            </a:xfrm>
            <a:custGeom>
              <a:avLst/>
              <a:gdLst>
                <a:gd name="connsiteX0" fmla="*/ 65130 w 274871"/>
                <a:gd name="connsiteY0" fmla="*/ 244744 h 244807"/>
                <a:gd name="connsiteX1" fmla="*/ 98496 w 274871"/>
                <a:gd name="connsiteY1" fmla="*/ 235125 h 244807"/>
                <a:gd name="connsiteX2" fmla="*/ 108724 w 274871"/>
                <a:gd name="connsiteY2" fmla="*/ 194213 h 244807"/>
                <a:gd name="connsiteX3" fmla="*/ 108852 w 274871"/>
                <a:gd name="connsiteY3" fmla="*/ 194213 h 244807"/>
                <a:gd name="connsiteX4" fmla="*/ 77121 w 274871"/>
                <a:gd name="connsiteY4" fmla="*/ 138938 h 244807"/>
                <a:gd name="connsiteX5" fmla="*/ 77121 w 274871"/>
                <a:gd name="connsiteY5" fmla="*/ 126412 h 244807"/>
                <a:gd name="connsiteX6" fmla="*/ 98496 w 274871"/>
                <a:gd name="connsiteY6" fmla="*/ 74813 h 244807"/>
                <a:gd name="connsiteX7" fmla="*/ 188389 w 274871"/>
                <a:gd name="connsiteY7" fmla="*/ 104043 h 244807"/>
                <a:gd name="connsiteX8" fmla="*/ 205371 w 274871"/>
                <a:gd name="connsiteY8" fmla="*/ 106875 h 244807"/>
                <a:gd name="connsiteX9" fmla="*/ 205371 w 274871"/>
                <a:gd name="connsiteY9" fmla="*/ 138938 h 244807"/>
                <a:gd name="connsiteX10" fmla="*/ 173640 w 274871"/>
                <a:gd name="connsiteY10" fmla="*/ 194213 h 244807"/>
                <a:gd name="connsiteX11" fmla="*/ 173768 w 274871"/>
                <a:gd name="connsiteY11" fmla="*/ 194213 h 244807"/>
                <a:gd name="connsiteX12" fmla="*/ 183996 w 274871"/>
                <a:gd name="connsiteY12" fmla="*/ 235125 h 244807"/>
                <a:gd name="connsiteX13" fmla="*/ 217373 w 274871"/>
                <a:gd name="connsiteY13" fmla="*/ 244808 h 244807"/>
                <a:gd name="connsiteX14" fmla="*/ 274872 w 274871"/>
                <a:gd name="connsiteY14" fmla="*/ 186294 h 244807"/>
                <a:gd name="connsiteX15" fmla="*/ 269496 w 274871"/>
                <a:gd name="connsiteY15" fmla="*/ 169162 h 244807"/>
                <a:gd name="connsiteX16" fmla="*/ 271858 w 274871"/>
                <a:gd name="connsiteY16" fmla="*/ 157427 h 244807"/>
                <a:gd name="connsiteX17" fmla="*/ 258809 w 274871"/>
                <a:gd name="connsiteY17" fmla="*/ 119401 h 244807"/>
                <a:gd name="connsiteX18" fmla="*/ 258809 w 274871"/>
                <a:gd name="connsiteY18" fmla="*/ 96188 h 244807"/>
                <a:gd name="connsiteX19" fmla="*/ 162621 w 274871"/>
                <a:gd name="connsiteY19" fmla="*/ 0 h 244807"/>
                <a:gd name="connsiteX20" fmla="*/ 119871 w 274871"/>
                <a:gd name="connsiteY20" fmla="*/ 0 h 244807"/>
                <a:gd name="connsiteX21" fmla="*/ 23683 w 274871"/>
                <a:gd name="connsiteY21" fmla="*/ 96188 h 244807"/>
                <a:gd name="connsiteX22" fmla="*/ 23683 w 274871"/>
                <a:gd name="connsiteY22" fmla="*/ 119401 h 244807"/>
                <a:gd name="connsiteX23" fmla="*/ 5440 w 274871"/>
                <a:gd name="connsiteY23" fmla="*/ 163444 h 244807"/>
                <a:gd name="connsiteX24" fmla="*/ 0 w 274871"/>
                <a:gd name="connsiteY24" fmla="*/ 168916 h 244807"/>
                <a:gd name="connsiteX25" fmla="*/ 3110 w 274871"/>
                <a:gd name="connsiteY25" fmla="*/ 175136 h 244807"/>
                <a:gd name="connsiteX26" fmla="*/ 65130 w 274871"/>
                <a:gd name="connsiteY26" fmla="*/ 244744 h 24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4871" h="244807">
                  <a:moveTo>
                    <a:pt x="65130" y="244744"/>
                  </a:moveTo>
                  <a:cubicBezTo>
                    <a:pt x="75689" y="240383"/>
                    <a:pt x="86825" y="237081"/>
                    <a:pt x="98496" y="235125"/>
                  </a:cubicBezTo>
                  <a:lnTo>
                    <a:pt x="108724" y="194213"/>
                  </a:lnTo>
                  <a:lnTo>
                    <a:pt x="108852" y="194213"/>
                  </a:lnTo>
                  <a:cubicBezTo>
                    <a:pt x="89882" y="183066"/>
                    <a:pt x="77121" y="162514"/>
                    <a:pt x="77121" y="138938"/>
                  </a:cubicBezTo>
                  <a:lnTo>
                    <a:pt x="77121" y="126412"/>
                  </a:lnTo>
                  <a:cubicBezTo>
                    <a:pt x="77121" y="107057"/>
                    <a:pt x="84805" y="88492"/>
                    <a:pt x="98496" y="74813"/>
                  </a:cubicBezTo>
                  <a:cubicBezTo>
                    <a:pt x="126839" y="88984"/>
                    <a:pt x="157138" y="98838"/>
                    <a:pt x="188389" y="104043"/>
                  </a:cubicBezTo>
                  <a:lnTo>
                    <a:pt x="205371" y="106875"/>
                  </a:lnTo>
                  <a:lnTo>
                    <a:pt x="205371" y="138938"/>
                  </a:lnTo>
                  <a:cubicBezTo>
                    <a:pt x="205371" y="162514"/>
                    <a:pt x="192599" y="183066"/>
                    <a:pt x="173640" y="194213"/>
                  </a:cubicBezTo>
                  <a:lnTo>
                    <a:pt x="173768" y="194213"/>
                  </a:lnTo>
                  <a:lnTo>
                    <a:pt x="183996" y="235125"/>
                  </a:lnTo>
                  <a:cubicBezTo>
                    <a:pt x="195688" y="237070"/>
                    <a:pt x="206814" y="240447"/>
                    <a:pt x="217373" y="244808"/>
                  </a:cubicBezTo>
                  <a:cubicBezTo>
                    <a:pt x="242959" y="232678"/>
                    <a:pt x="263148" y="212072"/>
                    <a:pt x="274872" y="186294"/>
                  </a:cubicBezTo>
                  <a:cubicBezTo>
                    <a:pt x="271420" y="181292"/>
                    <a:pt x="269496" y="175339"/>
                    <a:pt x="269496" y="169162"/>
                  </a:cubicBezTo>
                  <a:cubicBezTo>
                    <a:pt x="269496" y="165004"/>
                    <a:pt x="270340" y="161039"/>
                    <a:pt x="271858" y="157427"/>
                  </a:cubicBezTo>
                  <a:cubicBezTo>
                    <a:pt x="263532" y="146600"/>
                    <a:pt x="258809" y="133134"/>
                    <a:pt x="258809" y="119401"/>
                  </a:cubicBezTo>
                  <a:lnTo>
                    <a:pt x="258809" y="96188"/>
                  </a:lnTo>
                  <a:cubicBezTo>
                    <a:pt x="258809" y="43145"/>
                    <a:pt x="215663" y="0"/>
                    <a:pt x="162621" y="0"/>
                  </a:cubicBezTo>
                  <a:lnTo>
                    <a:pt x="119871" y="0"/>
                  </a:lnTo>
                  <a:cubicBezTo>
                    <a:pt x="66829" y="0"/>
                    <a:pt x="23683" y="43145"/>
                    <a:pt x="23683" y="96188"/>
                  </a:cubicBezTo>
                  <a:lnTo>
                    <a:pt x="23683" y="119401"/>
                  </a:lnTo>
                  <a:cubicBezTo>
                    <a:pt x="23683" y="135795"/>
                    <a:pt x="17036" y="151848"/>
                    <a:pt x="5440" y="163444"/>
                  </a:cubicBezTo>
                  <a:lnTo>
                    <a:pt x="0" y="168916"/>
                  </a:lnTo>
                  <a:lnTo>
                    <a:pt x="3110" y="175136"/>
                  </a:lnTo>
                  <a:cubicBezTo>
                    <a:pt x="13659" y="206140"/>
                    <a:pt x="35931" y="230903"/>
                    <a:pt x="65130" y="244744"/>
                  </a:cubicBezTo>
                  <a:close/>
                </a:path>
              </a:pathLst>
            </a:custGeom>
            <a:solidFill>
              <a:srgbClr val="F0BC5E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Dowolny kształt: kształt 82">
              <a:extLst>
                <a:ext uri="{FF2B5EF4-FFF2-40B4-BE49-F238E27FC236}">
                  <a16:creationId xmlns:a16="http://schemas.microsoft.com/office/drawing/2014/main" id="{A74D15C9-D229-AD64-8125-93C4C1D4C2A4}"/>
                </a:ext>
              </a:extLst>
            </p:cNvPr>
            <p:cNvSpPr/>
            <p:nvPr/>
          </p:nvSpPr>
          <p:spPr>
            <a:xfrm>
              <a:off x="7902032" y="3815513"/>
              <a:ext cx="274871" cy="244807"/>
            </a:xfrm>
            <a:custGeom>
              <a:avLst/>
              <a:gdLst>
                <a:gd name="connsiteX0" fmla="*/ 65130 w 274871"/>
                <a:gd name="connsiteY0" fmla="*/ 244744 h 244807"/>
                <a:gd name="connsiteX1" fmla="*/ 98496 w 274871"/>
                <a:gd name="connsiteY1" fmla="*/ 235125 h 244807"/>
                <a:gd name="connsiteX2" fmla="*/ 108724 w 274871"/>
                <a:gd name="connsiteY2" fmla="*/ 194213 h 244807"/>
                <a:gd name="connsiteX3" fmla="*/ 108852 w 274871"/>
                <a:gd name="connsiteY3" fmla="*/ 194213 h 244807"/>
                <a:gd name="connsiteX4" fmla="*/ 77121 w 274871"/>
                <a:gd name="connsiteY4" fmla="*/ 138938 h 244807"/>
                <a:gd name="connsiteX5" fmla="*/ 77121 w 274871"/>
                <a:gd name="connsiteY5" fmla="*/ 126412 h 244807"/>
                <a:gd name="connsiteX6" fmla="*/ 98496 w 274871"/>
                <a:gd name="connsiteY6" fmla="*/ 74813 h 244807"/>
                <a:gd name="connsiteX7" fmla="*/ 188389 w 274871"/>
                <a:gd name="connsiteY7" fmla="*/ 104043 h 244807"/>
                <a:gd name="connsiteX8" fmla="*/ 205371 w 274871"/>
                <a:gd name="connsiteY8" fmla="*/ 106875 h 244807"/>
                <a:gd name="connsiteX9" fmla="*/ 205371 w 274871"/>
                <a:gd name="connsiteY9" fmla="*/ 138938 h 244807"/>
                <a:gd name="connsiteX10" fmla="*/ 173640 w 274871"/>
                <a:gd name="connsiteY10" fmla="*/ 194213 h 244807"/>
                <a:gd name="connsiteX11" fmla="*/ 173768 w 274871"/>
                <a:gd name="connsiteY11" fmla="*/ 194213 h 244807"/>
                <a:gd name="connsiteX12" fmla="*/ 183996 w 274871"/>
                <a:gd name="connsiteY12" fmla="*/ 235125 h 244807"/>
                <a:gd name="connsiteX13" fmla="*/ 217373 w 274871"/>
                <a:gd name="connsiteY13" fmla="*/ 244808 h 244807"/>
                <a:gd name="connsiteX14" fmla="*/ 274872 w 274871"/>
                <a:gd name="connsiteY14" fmla="*/ 186294 h 244807"/>
                <a:gd name="connsiteX15" fmla="*/ 269496 w 274871"/>
                <a:gd name="connsiteY15" fmla="*/ 169162 h 244807"/>
                <a:gd name="connsiteX16" fmla="*/ 271858 w 274871"/>
                <a:gd name="connsiteY16" fmla="*/ 157427 h 244807"/>
                <a:gd name="connsiteX17" fmla="*/ 258809 w 274871"/>
                <a:gd name="connsiteY17" fmla="*/ 119401 h 244807"/>
                <a:gd name="connsiteX18" fmla="*/ 258809 w 274871"/>
                <a:gd name="connsiteY18" fmla="*/ 96188 h 244807"/>
                <a:gd name="connsiteX19" fmla="*/ 162621 w 274871"/>
                <a:gd name="connsiteY19" fmla="*/ 0 h 244807"/>
                <a:gd name="connsiteX20" fmla="*/ 119871 w 274871"/>
                <a:gd name="connsiteY20" fmla="*/ 0 h 244807"/>
                <a:gd name="connsiteX21" fmla="*/ 23683 w 274871"/>
                <a:gd name="connsiteY21" fmla="*/ 96188 h 244807"/>
                <a:gd name="connsiteX22" fmla="*/ 23683 w 274871"/>
                <a:gd name="connsiteY22" fmla="*/ 119401 h 244807"/>
                <a:gd name="connsiteX23" fmla="*/ 5440 w 274871"/>
                <a:gd name="connsiteY23" fmla="*/ 163444 h 244807"/>
                <a:gd name="connsiteX24" fmla="*/ 0 w 274871"/>
                <a:gd name="connsiteY24" fmla="*/ 168916 h 244807"/>
                <a:gd name="connsiteX25" fmla="*/ 3110 w 274871"/>
                <a:gd name="connsiteY25" fmla="*/ 175136 h 244807"/>
                <a:gd name="connsiteX26" fmla="*/ 65130 w 274871"/>
                <a:gd name="connsiteY26" fmla="*/ 244744 h 24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4871" h="244807">
                  <a:moveTo>
                    <a:pt x="65130" y="244744"/>
                  </a:moveTo>
                  <a:cubicBezTo>
                    <a:pt x="75689" y="240383"/>
                    <a:pt x="86825" y="237081"/>
                    <a:pt x="98496" y="235125"/>
                  </a:cubicBezTo>
                  <a:lnTo>
                    <a:pt x="108724" y="194213"/>
                  </a:lnTo>
                  <a:lnTo>
                    <a:pt x="108852" y="194213"/>
                  </a:lnTo>
                  <a:cubicBezTo>
                    <a:pt x="89882" y="183066"/>
                    <a:pt x="77121" y="162514"/>
                    <a:pt x="77121" y="138938"/>
                  </a:cubicBezTo>
                  <a:lnTo>
                    <a:pt x="77121" y="126412"/>
                  </a:lnTo>
                  <a:cubicBezTo>
                    <a:pt x="77121" y="107057"/>
                    <a:pt x="84805" y="88492"/>
                    <a:pt x="98496" y="74813"/>
                  </a:cubicBezTo>
                  <a:cubicBezTo>
                    <a:pt x="126839" y="88984"/>
                    <a:pt x="157138" y="98838"/>
                    <a:pt x="188389" y="104043"/>
                  </a:cubicBezTo>
                  <a:lnTo>
                    <a:pt x="205371" y="106875"/>
                  </a:lnTo>
                  <a:lnTo>
                    <a:pt x="205371" y="138938"/>
                  </a:lnTo>
                  <a:cubicBezTo>
                    <a:pt x="205371" y="162514"/>
                    <a:pt x="192599" y="183066"/>
                    <a:pt x="173640" y="194213"/>
                  </a:cubicBezTo>
                  <a:lnTo>
                    <a:pt x="173768" y="194213"/>
                  </a:lnTo>
                  <a:lnTo>
                    <a:pt x="183996" y="235125"/>
                  </a:lnTo>
                  <a:cubicBezTo>
                    <a:pt x="195688" y="237070"/>
                    <a:pt x="206814" y="240447"/>
                    <a:pt x="217373" y="244808"/>
                  </a:cubicBezTo>
                  <a:cubicBezTo>
                    <a:pt x="242959" y="232678"/>
                    <a:pt x="263148" y="212072"/>
                    <a:pt x="274872" y="186294"/>
                  </a:cubicBezTo>
                  <a:cubicBezTo>
                    <a:pt x="271420" y="181292"/>
                    <a:pt x="269496" y="175339"/>
                    <a:pt x="269496" y="169162"/>
                  </a:cubicBezTo>
                  <a:cubicBezTo>
                    <a:pt x="269496" y="165004"/>
                    <a:pt x="270340" y="161039"/>
                    <a:pt x="271858" y="157427"/>
                  </a:cubicBezTo>
                  <a:cubicBezTo>
                    <a:pt x="263532" y="146600"/>
                    <a:pt x="258809" y="133134"/>
                    <a:pt x="258809" y="119401"/>
                  </a:cubicBezTo>
                  <a:lnTo>
                    <a:pt x="258809" y="96188"/>
                  </a:lnTo>
                  <a:cubicBezTo>
                    <a:pt x="258809" y="43145"/>
                    <a:pt x="215663" y="0"/>
                    <a:pt x="162621" y="0"/>
                  </a:cubicBezTo>
                  <a:lnTo>
                    <a:pt x="119871" y="0"/>
                  </a:lnTo>
                  <a:cubicBezTo>
                    <a:pt x="66829" y="0"/>
                    <a:pt x="23683" y="43145"/>
                    <a:pt x="23683" y="96188"/>
                  </a:cubicBezTo>
                  <a:lnTo>
                    <a:pt x="23683" y="119401"/>
                  </a:lnTo>
                  <a:cubicBezTo>
                    <a:pt x="23683" y="135795"/>
                    <a:pt x="17036" y="151848"/>
                    <a:pt x="5440" y="163444"/>
                  </a:cubicBezTo>
                  <a:lnTo>
                    <a:pt x="0" y="168916"/>
                  </a:lnTo>
                  <a:lnTo>
                    <a:pt x="3110" y="175136"/>
                  </a:lnTo>
                  <a:cubicBezTo>
                    <a:pt x="13659" y="206140"/>
                    <a:pt x="35931" y="230903"/>
                    <a:pt x="65130" y="244744"/>
                  </a:cubicBezTo>
                  <a:close/>
                </a:path>
              </a:pathLst>
            </a:custGeom>
            <a:solidFill>
              <a:srgbClr val="44546A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Dowolny kształt: kształt 83">
              <a:extLst>
                <a:ext uri="{FF2B5EF4-FFF2-40B4-BE49-F238E27FC236}">
                  <a16:creationId xmlns:a16="http://schemas.microsoft.com/office/drawing/2014/main" id="{FCEE1691-32D2-B925-D5AF-2511221E8EA6}"/>
                </a:ext>
              </a:extLst>
            </p:cNvPr>
            <p:cNvSpPr/>
            <p:nvPr/>
          </p:nvSpPr>
          <p:spPr>
            <a:xfrm>
              <a:off x="7797465" y="3559013"/>
              <a:ext cx="235125" cy="132535"/>
            </a:xfrm>
            <a:custGeom>
              <a:avLst/>
              <a:gdLst>
                <a:gd name="connsiteX0" fmla="*/ 150875 w 235125"/>
                <a:gd name="connsiteY0" fmla="*/ 0 h 132535"/>
                <a:gd name="connsiteX1" fmla="*/ 102653 w 235125"/>
                <a:gd name="connsiteY1" fmla="*/ 0 h 132535"/>
                <a:gd name="connsiteX2" fmla="*/ 36028 w 235125"/>
                <a:gd name="connsiteY2" fmla="*/ 33719 h 132535"/>
                <a:gd name="connsiteX3" fmla="*/ 33281 w 235125"/>
                <a:gd name="connsiteY3" fmla="*/ 34638 h 132535"/>
                <a:gd name="connsiteX4" fmla="*/ 0 w 235125"/>
                <a:gd name="connsiteY4" fmla="*/ 80830 h 132535"/>
                <a:gd name="connsiteX5" fmla="*/ 1464 w 235125"/>
                <a:gd name="connsiteY5" fmla="*/ 92629 h 132535"/>
                <a:gd name="connsiteX6" fmla="*/ 11339 w 235125"/>
                <a:gd name="connsiteY6" fmla="*/ 132183 h 132535"/>
                <a:gd name="connsiteX7" fmla="*/ 11884 w 235125"/>
                <a:gd name="connsiteY7" fmla="*/ 132183 h 132535"/>
                <a:gd name="connsiteX8" fmla="*/ 32063 w 235125"/>
                <a:gd name="connsiteY8" fmla="*/ 117563 h 132535"/>
                <a:gd name="connsiteX9" fmla="*/ 203063 w 235125"/>
                <a:gd name="connsiteY9" fmla="*/ 117563 h 132535"/>
                <a:gd name="connsiteX10" fmla="*/ 223358 w 235125"/>
                <a:gd name="connsiteY10" fmla="*/ 132536 h 132535"/>
                <a:gd name="connsiteX11" fmla="*/ 223593 w 235125"/>
                <a:gd name="connsiteY11" fmla="*/ 132536 h 132535"/>
                <a:gd name="connsiteX12" fmla="*/ 230797 w 235125"/>
                <a:gd name="connsiteY12" fmla="*/ 110894 h 132535"/>
                <a:gd name="connsiteX13" fmla="*/ 235125 w 235125"/>
                <a:gd name="connsiteY13" fmla="*/ 84250 h 132535"/>
                <a:gd name="connsiteX14" fmla="*/ 150875 w 235125"/>
                <a:gd name="connsiteY14" fmla="*/ 0 h 13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5125" h="132535">
                  <a:moveTo>
                    <a:pt x="150875" y="0"/>
                  </a:moveTo>
                  <a:lnTo>
                    <a:pt x="102653" y="0"/>
                  </a:lnTo>
                  <a:cubicBezTo>
                    <a:pt x="76202" y="0"/>
                    <a:pt x="51578" y="12536"/>
                    <a:pt x="36028" y="33719"/>
                  </a:cubicBezTo>
                  <a:lnTo>
                    <a:pt x="33281" y="34638"/>
                  </a:lnTo>
                  <a:cubicBezTo>
                    <a:pt x="13370" y="41275"/>
                    <a:pt x="0" y="59850"/>
                    <a:pt x="0" y="80830"/>
                  </a:cubicBezTo>
                  <a:cubicBezTo>
                    <a:pt x="0" y="84837"/>
                    <a:pt x="492" y="88824"/>
                    <a:pt x="1464" y="92629"/>
                  </a:cubicBezTo>
                  <a:lnTo>
                    <a:pt x="11339" y="132183"/>
                  </a:lnTo>
                  <a:lnTo>
                    <a:pt x="11884" y="132183"/>
                  </a:lnTo>
                  <a:cubicBezTo>
                    <a:pt x="14717" y="123708"/>
                    <a:pt x="22636" y="117563"/>
                    <a:pt x="32063" y="117563"/>
                  </a:cubicBezTo>
                  <a:lnTo>
                    <a:pt x="203063" y="117563"/>
                  </a:lnTo>
                  <a:cubicBezTo>
                    <a:pt x="212628" y="117563"/>
                    <a:pt x="220622" y="123879"/>
                    <a:pt x="223358" y="132536"/>
                  </a:cubicBezTo>
                  <a:lnTo>
                    <a:pt x="223593" y="132536"/>
                  </a:lnTo>
                  <a:lnTo>
                    <a:pt x="230797" y="110894"/>
                  </a:lnTo>
                  <a:cubicBezTo>
                    <a:pt x="233661" y="102290"/>
                    <a:pt x="235125" y="93323"/>
                    <a:pt x="235125" y="84250"/>
                  </a:cubicBezTo>
                  <a:cubicBezTo>
                    <a:pt x="235125" y="37791"/>
                    <a:pt x="197334" y="0"/>
                    <a:pt x="150875" y="0"/>
                  </a:cubicBezTo>
                  <a:close/>
                </a:path>
              </a:pathLst>
            </a:custGeom>
            <a:solidFill>
              <a:srgbClr val="44546A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2" name="Grafika 45">
              <a:extLst>
                <a:ext uri="{FF2B5EF4-FFF2-40B4-BE49-F238E27FC236}">
                  <a16:creationId xmlns:a16="http://schemas.microsoft.com/office/drawing/2014/main" id="{6121EB8F-9FA5-4655-3C8E-1364AD45CB42}"/>
                </a:ext>
              </a:extLst>
            </p:cNvPr>
            <p:cNvGrpSpPr/>
            <p:nvPr/>
          </p:nvGrpSpPr>
          <p:grpSpPr>
            <a:xfrm>
              <a:off x="7583715" y="3623138"/>
              <a:ext cx="662625" cy="598500"/>
              <a:chOff x="7583715" y="3623138"/>
              <a:chExt cx="662625" cy="598500"/>
            </a:xfrm>
            <a:solidFill>
              <a:srgbClr val="000000"/>
            </a:solidFill>
          </p:grpSpPr>
          <p:sp>
            <p:nvSpPr>
              <p:cNvPr id="53" name="Dowolny kształt: kształt 85">
                <a:extLst>
                  <a:ext uri="{FF2B5EF4-FFF2-40B4-BE49-F238E27FC236}">
                    <a16:creationId xmlns:a16="http://schemas.microsoft.com/office/drawing/2014/main" id="{F6AF26EE-CD0A-68F6-D232-3B619A3C5D1D}"/>
                  </a:ext>
                </a:extLst>
              </p:cNvPr>
              <p:cNvSpPr/>
              <p:nvPr/>
            </p:nvSpPr>
            <p:spPr>
              <a:xfrm>
                <a:off x="7690590" y="3623138"/>
                <a:ext cx="85500" cy="211644"/>
              </a:xfrm>
              <a:custGeom>
                <a:avLst/>
                <a:gdLst>
                  <a:gd name="connsiteX0" fmla="*/ 14653 w 85500"/>
                  <a:gd name="connsiteY0" fmla="*/ 204719 h 211644"/>
                  <a:gd name="connsiteX1" fmla="*/ 21375 w 85500"/>
                  <a:gd name="connsiteY1" fmla="*/ 196736 h 211644"/>
                  <a:gd name="connsiteX2" fmla="*/ 21375 w 85500"/>
                  <a:gd name="connsiteY2" fmla="*/ 44588 h 211644"/>
                  <a:gd name="connsiteX3" fmla="*/ 44588 w 85500"/>
                  <a:gd name="connsiteY3" fmla="*/ 21375 h 211644"/>
                  <a:gd name="connsiteX4" fmla="*/ 64125 w 85500"/>
                  <a:gd name="connsiteY4" fmla="*/ 40912 h 211644"/>
                  <a:gd name="connsiteX5" fmla="*/ 58407 w 85500"/>
                  <a:gd name="connsiteY5" fmla="*/ 54731 h 211644"/>
                  <a:gd name="connsiteX6" fmla="*/ 42344 w 85500"/>
                  <a:gd name="connsiteY6" fmla="*/ 70794 h 211644"/>
                  <a:gd name="connsiteX7" fmla="*/ 51941 w 85500"/>
                  <a:gd name="connsiteY7" fmla="*/ 176408 h 211644"/>
                  <a:gd name="connsiteX8" fmla="*/ 72964 w 85500"/>
                  <a:gd name="connsiteY8" fmla="*/ 171492 h 211644"/>
                  <a:gd name="connsiteX9" fmla="*/ 64531 w 85500"/>
                  <a:gd name="connsiteY9" fmla="*/ 78831 h 211644"/>
                  <a:gd name="connsiteX10" fmla="*/ 73519 w 85500"/>
                  <a:gd name="connsiteY10" fmla="*/ 69843 h 211644"/>
                  <a:gd name="connsiteX11" fmla="*/ 85500 w 85500"/>
                  <a:gd name="connsiteY11" fmla="*/ 40912 h 211644"/>
                  <a:gd name="connsiteX12" fmla="*/ 44588 w 85500"/>
                  <a:gd name="connsiteY12" fmla="*/ 0 h 211644"/>
                  <a:gd name="connsiteX13" fmla="*/ 0 w 85500"/>
                  <a:gd name="connsiteY13" fmla="*/ 44588 h 211644"/>
                  <a:gd name="connsiteX14" fmla="*/ 0 w 85500"/>
                  <a:gd name="connsiteY14" fmla="*/ 211645 h 211644"/>
                  <a:gd name="connsiteX15" fmla="*/ 11906 w 85500"/>
                  <a:gd name="connsiteY15" fmla="*/ 205638 h 21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5500" h="211644">
                    <a:moveTo>
                      <a:pt x="14653" y="204719"/>
                    </a:moveTo>
                    <a:cubicBezTo>
                      <a:pt x="16726" y="201887"/>
                      <a:pt x="18992" y="199247"/>
                      <a:pt x="21375" y="196736"/>
                    </a:cubicBezTo>
                    <a:lnTo>
                      <a:pt x="21375" y="44588"/>
                    </a:lnTo>
                    <a:cubicBezTo>
                      <a:pt x="21375" y="31795"/>
                      <a:pt x="31795" y="21375"/>
                      <a:pt x="44588" y="21375"/>
                    </a:cubicBezTo>
                    <a:cubicBezTo>
                      <a:pt x="55361" y="21375"/>
                      <a:pt x="64125" y="30139"/>
                      <a:pt x="64125" y="40912"/>
                    </a:cubicBezTo>
                    <a:cubicBezTo>
                      <a:pt x="64125" y="46052"/>
                      <a:pt x="62041" y="51097"/>
                      <a:pt x="58407" y="54731"/>
                    </a:cubicBezTo>
                    <a:lnTo>
                      <a:pt x="42344" y="70794"/>
                    </a:lnTo>
                    <a:lnTo>
                      <a:pt x="51941" y="176408"/>
                    </a:lnTo>
                    <a:cubicBezTo>
                      <a:pt x="58642" y="173864"/>
                      <a:pt x="65696" y="172229"/>
                      <a:pt x="72964" y="171492"/>
                    </a:cubicBezTo>
                    <a:lnTo>
                      <a:pt x="64531" y="78831"/>
                    </a:lnTo>
                    <a:lnTo>
                      <a:pt x="73519" y="69843"/>
                    </a:lnTo>
                    <a:cubicBezTo>
                      <a:pt x="81246" y="62126"/>
                      <a:pt x="85500" y="51845"/>
                      <a:pt x="85500" y="40912"/>
                    </a:cubicBezTo>
                    <a:cubicBezTo>
                      <a:pt x="85500" y="18361"/>
                      <a:pt x="67139" y="0"/>
                      <a:pt x="44588" y="0"/>
                    </a:cubicBezTo>
                    <a:cubicBezTo>
                      <a:pt x="19996" y="0"/>
                      <a:pt x="0" y="19996"/>
                      <a:pt x="0" y="44588"/>
                    </a:cubicBezTo>
                    <a:lnTo>
                      <a:pt x="0" y="211645"/>
                    </a:lnTo>
                    <a:cubicBezTo>
                      <a:pt x="3634" y="209176"/>
                      <a:pt x="7588" y="207081"/>
                      <a:pt x="11906" y="2056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Dowolny kształt: kształt 86">
                <a:extLst>
                  <a:ext uri="{FF2B5EF4-FFF2-40B4-BE49-F238E27FC236}">
                    <a16:creationId xmlns:a16="http://schemas.microsoft.com/office/drawing/2014/main" id="{58C7570B-C763-BE93-573B-7C84D9418EB3}"/>
                  </a:ext>
                </a:extLst>
              </p:cNvPr>
              <p:cNvSpPr/>
              <p:nvPr/>
            </p:nvSpPr>
            <p:spPr>
              <a:xfrm>
                <a:off x="7583715" y="3877319"/>
                <a:ext cx="662625" cy="344319"/>
              </a:xfrm>
              <a:custGeom>
                <a:avLst/>
                <a:gdLst>
                  <a:gd name="connsiteX0" fmla="*/ 618037 w 662625"/>
                  <a:gd name="connsiteY0" fmla="*/ 66444 h 344319"/>
                  <a:gd name="connsiteX1" fmla="*/ 577125 w 662625"/>
                  <a:gd name="connsiteY1" fmla="*/ 107356 h 344319"/>
                  <a:gd name="connsiteX2" fmla="*/ 589106 w 662625"/>
                  <a:gd name="connsiteY2" fmla="*/ 136287 h 344319"/>
                  <a:gd name="connsiteX3" fmla="*/ 598094 w 662625"/>
                  <a:gd name="connsiteY3" fmla="*/ 145275 h 344319"/>
                  <a:gd name="connsiteX4" fmla="*/ 592387 w 662625"/>
                  <a:gd name="connsiteY4" fmla="*/ 208011 h 344319"/>
                  <a:gd name="connsiteX5" fmla="*/ 511012 w 662625"/>
                  <a:gd name="connsiteY5" fmla="*/ 164085 h 344319"/>
                  <a:gd name="connsiteX6" fmla="*/ 504236 w 662625"/>
                  <a:gd name="connsiteY6" fmla="*/ 136992 h 344319"/>
                  <a:gd name="connsiteX7" fmla="*/ 534375 w 662625"/>
                  <a:gd name="connsiteY7" fmla="*/ 77132 h 344319"/>
                  <a:gd name="connsiteX8" fmla="*/ 534375 w 662625"/>
                  <a:gd name="connsiteY8" fmla="*/ 36006 h 344319"/>
                  <a:gd name="connsiteX9" fmla="*/ 508458 w 662625"/>
                  <a:gd name="connsiteY9" fmla="*/ 31699 h 344319"/>
                  <a:gd name="connsiteX10" fmla="*/ 421590 w 662625"/>
                  <a:gd name="connsiteY10" fmla="*/ 3441 h 344319"/>
                  <a:gd name="connsiteX11" fmla="*/ 414696 w 662625"/>
                  <a:gd name="connsiteY11" fmla="*/ 0 h 344319"/>
                  <a:gd name="connsiteX12" fmla="*/ 409246 w 662625"/>
                  <a:gd name="connsiteY12" fmla="*/ 5451 h 344319"/>
                  <a:gd name="connsiteX13" fmla="*/ 384750 w 662625"/>
                  <a:gd name="connsiteY13" fmla="*/ 64606 h 344319"/>
                  <a:gd name="connsiteX14" fmla="*/ 384750 w 662625"/>
                  <a:gd name="connsiteY14" fmla="*/ 77132 h 344319"/>
                  <a:gd name="connsiteX15" fmla="*/ 414878 w 662625"/>
                  <a:gd name="connsiteY15" fmla="*/ 136992 h 344319"/>
                  <a:gd name="connsiteX16" fmla="*/ 408102 w 662625"/>
                  <a:gd name="connsiteY16" fmla="*/ 164085 h 344319"/>
                  <a:gd name="connsiteX17" fmla="*/ 331366 w 662625"/>
                  <a:gd name="connsiteY17" fmla="*/ 203501 h 344319"/>
                  <a:gd name="connsiteX18" fmla="*/ 254512 w 662625"/>
                  <a:gd name="connsiteY18" fmla="*/ 164085 h 344319"/>
                  <a:gd name="connsiteX19" fmla="*/ 249799 w 662625"/>
                  <a:gd name="connsiteY19" fmla="*/ 145243 h 344319"/>
                  <a:gd name="connsiteX20" fmla="*/ 277875 w 662625"/>
                  <a:gd name="connsiteY20" fmla="*/ 98507 h 344319"/>
                  <a:gd name="connsiteX21" fmla="*/ 277875 w 662625"/>
                  <a:gd name="connsiteY21" fmla="*/ 87819 h 344319"/>
                  <a:gd name="connsiteX22" fmla="*/ 288563 w 662625"/>
                  <a:gd name="connsiteY22" fmla="*/ 87819 h 344319"/>
                  <a:gd name="connsiteX23" fmla="*/ 320625 w 662625"/>
                  <a:gd name="connsiteY23" fmla="*/ 55757 h 344319"/>
                  <a:gd name="connsiteX24" fmla="*/ 288563 w 662625"/>
                  <a:gd name="connsiteY24" fmla="*/ 23694 h 344319"/>
                  <a:gd name="connsiteX25" fmla="*/ 277875 w 662625"/>
                  <a:gd name="connsiteY25" fmla="*/ 23694 h 344319"/>
                  <a:gd name="connsiteX26" fmla="*/ 267188 w 662625"/>
                  <a:gd name="connsiteY26" fmla="*/ 23694 h 344319"/>
                  <a:gd name="connsiteX27" fmla="*/ 241591 w 662625"/>
                  <a:gd name="connsiteY27" fmla="*/ 23694 h 344319"/>
                  <a:gd name="connsiteX28" fmla="*/ 176921 w 662625"/>
                  <a:gd name="connsiteY28" fmla="*/ 4115 h 344319"/>
                  <a:gd name="connsiteX29" fmla="*/ 171000 w 662625"/>
                  <a:gd name="connsiteY29" fmla="*/ 160 h 344319"/>
                  <a:gd name="connsiteX30" fmla="*/ 135699 w 662625"/>
                  <a:gd name="connsiteY30" fmla="*/ 23694 h 344319"/>
                  <a:gd name="connsiteX31" fmla="*/ 117563 w 662625"/>
                  <a:gd name="connsiteY31" fmla="*/ 23694 h 344319"/>
                  <a:gd name="connsiteX32" fmla="*/ 85500 w 662625"/>
                  <a:gd name="connsiteY32" fmla="*/ 55757 h 344319"/>
                  <a:gd name="connsiteX33" fmla="*/ 117563 w 662625"/>
                  <a:gd name="connsiteY33" fmla="*/ 87819 h 344319"/>
                  <a:gd name="connsiteX34" fmla="*/ 128250 w 662625"/>
                  <a:gd name="connsiteY34" fmla="*/ 87819 h 344319"/>
                  <a:gd name="connsiteX35" fmla="*/ 128250 w 662625"/>
                  <a:gd name="connsiteY35" fmla="*/ 98507 h 344319"/>
                  <a:gd name="connsiteX36" fmla="*/ 156315 w 662625"/>
                  <a:gd name="connsiteY36" fmla="*/ 145243 h 344319"/>
                  <a:gd name="connsiteX37" fmla="*/ 151602 w 662625"/>
                  <a:gd name="connsiteY37" fmla="*/ 164085 h 344319"/>
                  <a:gd name="connsiteX38" fmla="*/ 70228 w 662625"/>
                  <a:gd name="connsiteY38" fmla="*/ 208011 h 344319"/>
                  <a:gd name="connsiteX39" fmla="*/ 64520 w 662625"/>
                  <a:gd name="connsiteY39" fmla="*/ 145275 h 344319"/>
                  <a:gd name="connsiteX40" fmla="*/ 73509 w 662625"/>
                  <a:gd name="connsiteY40" fmla="*/ 136287 h 344319"/>
                  <a:gd name="connsiteX41" fmla="*/ 85500 w 662625"/>
                  <a:gd name="connsiteY41" fmla="*/ 107356 h 344319"/>
                  <a:gd name="connsiteX42" fmla="*/ 44588 w 662625"/>
                  <a:gd name="connsiteY42" fmla="*/ 66444 h 344319"/>
                  <a:gd name="connsiteX43" fmla="*/ 0 w 662625"/>
                  <a:gd name="connsiteY43" fmla="*/ 111032 h 344319"/>
                  <a:gd name="connsiteX44" fmla="*/ 0 w 662625"/>
                  <a:gd name="connsiteY44" fmla="*/ 270490 h 344319"/>
                  <a:gd name="connsiteX45" fmla="*/ 52454 w 662625"/>
                  <a:gd name="connsiteY45" fmla="*/ 322944 h 344319"/>
                  <a:gd name="connsiteX46" fmla="*/ 85500 w 662625"/>
                  <a:gd name="connsiteY46" fmla="*/ 311124 h 344319"/>
                  <a:gd name="connsiteX47" fmla="*/ 85500 w 662625"/>
                  <a:gd name="connsiteY47" fmla="*/ 344319 h 344319"/>
                  <a:gd name="connsiteX48" fmla="*/ 577125 w 662625"/>
                  <a:gd name="connsiteY48" fmla="*/ 344319 h 344319"/>
                  <a:gd name="connsiteX49" fmla="*/ 577125 w 662625"/>
                  <a:gd name="connsiteY49" fmla="*/ 311113 h 344319"/>
                  <a:gd name="connsiteX50" fmla="*/ 610171 w 662625"/>
                  <a:gd name="connsiteY50" fmla="*/ 322944 h 344319"/>
                  <a:gd name="connsiteX51" fmla="*/ 662625 w 662625"/>
                  <a:gd name="connsiteY51" fmla="*/ 270490 h 344319"/>
                  <a:gd name="connsiteX52" fmla="*/ 662625 w 662625"/>
                  <a:gd name="connsiteY52" fmla="*/ 111032 h 344319"/>
                  <a:gd name="connsiteX53" fmla="*/ 618037 w 662625"/>
                  <a:gd name="connsiteY53" fmla="*/ 66444 h 344319"/>
                  <a:gd name="connsiteX54" fmla="*/ 288563 w 662625"/>
                  <a:gd name="connsiteY54" fmla="*/ 45069 h 344319"/>
                  <a:gd name="connsiteX55" fmla="*/ 299250 w 662625"/>
                  <a:gd name="connsiteY55" fmla="*/ 55757 h 344319"/>
                  <a:gd name="connsiteX56" fmla="*/ 288563 w 662625"/>
                  <a:gd name="connsiteY56" fmla="*/ 66444 h 344319"/>
                  <a:gd name="connsiteX57" fmla="*/ 277875 w 662625"/>
                  <a:gd name="connsiteY57" fmla="*/ 66444 h 344319"/>
                  <a:gd name="connsiteX58" fmla="*/ 277875 w 662625"/>
                  <a:gd name="connsiteY58" fmla="*/ 45069 h 344319"/>
                  <a:gd name="connsiteX59" fmla="*/ 117563 w 662625"/>
                  <a:gd name="connsiteY59" fmla="*/ 66444 h 344319"/>
                  <a:gd name="connsiteX60" fmla="*/ 106875 w 662625"/>
                  <a:gd name="connsiteY60" fmla="*/ 55757 h 344319"/>
                  <a:gd name="connsiteX61" fmla="*/ 117563 w 662625"/>
                  <a:gd name="connsiteY61" fmla="*/ 45069 h 344319"/>
                  <a:gd name="connsiteX62" fmla="*/ 128250 w 662625"/>
                  <a:gd name="connsiteY62" fmla="*/ 45069 h 344319"/>
                  <a:gd name="connsiteX63" fmla="*/ 128250 w 662625"/>
                  <a:gd name="connsiteY63" fmla="*/ 66444 h 344319"/>
                  <a:gd name="connsiteX64" fmla="*/ 618037 w 662625"/>
                  <a:gd name="connsiteY64" fmla="*/ 87819 h 344319"/>
                  <a:gd name="connsiteX65" fmla="*/ 641250 w 662625"/>
                  <a:gd name="connsiteY65" fmla="*/ 111032 h 344319"/>
                  <a:gd name="connsiteX66" fmla="*/ 641250 w 662625"/>
                  <a:gd name="connsiteY66" fmla="*/ 173319 h 344319"/>
                  <a:gd name="connsiteX67" fmla="*/ 617000 w 662625"/>
                  <a:gd name="connsiteY67" fmla="*/ 173319 h 344319"/>
                  <a:gd name="connsiteX68" fmla="*/ 620281 w 662625"/>
                  <a:gd name="connsiteY68" fmla="*/ 137238 h 344319"/>
                  <a:gd name="connsiteX69" fmla="*/ 604218 w 662625"/>
                  <a:gd name="connsiteY69" fmla="*/ 121175 h 344319"/>
                  <a:gd name="connsiteX70" fmla="*/ 598500 w 662625"/>
                  <a:gd name="connsiteY70" fmla="*/ 107356 h 344319"/>
                  <a:gd name="connsiteX71" fmla="*/ 618037 w 662625"/>
                  <a:gd name="connsiteY71" fmla="*/ 87819 h 344319"/>
                  <a:gd name="connsiteX72" fmla="*/ 406125 w 662625"/>
                  <a:gd name="connsiteY72" fmla="*/ 77132 h 344319"/>
                  <a:gd name="connsiteX73" fmla="*/ 406125 w 662625"/>
                  <a:gd name="connsiteY73" fmla="*/ 64606 h 344319"/>
                  <a:gd name="connsiteX74" fmla="*/ 419431 w 662625"/>
                  <a:gd name="connsiteY74" fmla="*/ 26142 h 344319"/>
                  <a:gd name="connsiteX75" fmla="*/ 504952 w 662625"/>
                  <a:gd name="connsiteY75" fmla="*/ 52775 h 344319"/>
                  <a:gd name="connsiteX76" fmla="*/ 513000 w 662625"/>
                  <a:gd name="connsiteY76" fmla="*/ 54132 h 344319"/>
                  <a:gd name="connsiteX77" fmla="*/ 513000 w 662625"/>
                  <a:gd name="connsiteY77" fmla="*/ 77132 h 344319"/>
                  <a:gd name="connsiteX78" fmla="*/ 459563 w 662625"/>
                  <a:gd name="connsiteY78" fmla="*/ 130569 h 344319"/>
                  <a:gd name="connsiteX79" fmla="*/ 406125 w 662625"/>
                  <a:gd name="connsiteY79" fmla="*/ 77132 h 344319"/>
                  <a:gd name="connsiteX80" fmla="*/ 459563 w 662625"/>
                  <a:gd name="connsiteY80" fmla="*/ 151944 h 344319"/>
                  <a:gd name="connsiteX81" fmla="*/ 484838 w 662625"/>
                  <a:gd name="connsiteY81" fmla="*/ 147455 h 344319"/>
                  <a:gd name="connsiteX82" fmla="*/ 489776 w 662625"/>
                  <a:gd name="connsiteY82" fmla="*/ 167227 h 344319"/>
                  <a:gd name="connsiteX83" fmla="*/ 429360 w 662625"/>
                  <a:gd name="connsiteY83" fmla="*/ 167227 h 344319"/>
                  <a:gd name="connsiteX84" fmla="*/ 434297 w 662625"/>
                  <a:gd name="connsiteY84" fmla="*/ 147455 h 344319"/>
                  <a:gd name="connsiteX85" fmla="*/ 459563 w 662625"/>
                  <a:gd name="connsiteY85" fmla="*/ 151944 h 344319"/>
                  <a:gd name="connsiteX86" fmla="*/ 149625 w 662625"/>
                  <a:gd name="connsiteY86" fmla="*/ 40099 h 344319"/>
                  <a:gd name="connsiteX87" fmla="*/ 171171 w 662625"/>
                  <a:gd name="connsiteY87" fmla="*/ 25736 h 344319"/>
                  <a:gd name="connsiteX88" fmla="*/ 241591 w 662625"/>
                  <a:gd name="connsiteY88" fmla="*/ 45069 h 344319"/>
                  <a:gd name="connsiteX89" fmla="*/ 256500 w 662625"/>
                  <a:gd name="connsiteY89" fmla="*/ 45069 h 344319"/>
                  <a:gd name="connsiteX90" fmla="*/ 256500 w 662625"/>
                  <a:gd name="connsiteY90" fmla="*/ 98507 h 344319"/>
                  <a:gd name="connsiteX91" fmla="*/ 224438 w 662625"/>
                  <a:gd name="connsiteY91" fmla="*/ 130569 h 344319"/>
                  <a:gd name="connsiteX92" fmla="*/ 181688 w 662625"/>
                  <a:gd name="connsiteY92" fmla="*/ 130569 h 344319"/>
                  <a:gd name="connsiteX93" fmla="*/ 149625 w 662625"/>
                  <a:gd name="connsiteY93" fmla="*/ 98507 h 344319"/>
                  <a:gd name="connsiteX94" fmla="*/ 181688 w 662625"/>
                  <a:gd name="connsiteY94" fmla="*/ 151944 h 344319"/>
                  <a:gd name="connsiteX95" fmla="*/ 224438 w 662625"/>
                  <a:gd name="connsiteY95" fmla="*/ 151944 h 344319"/>
                  <a:gd name="connsiteX96" fmla="*/ 229332 w 662625"/>
                  <a:gd name="connsiteY96" fmla="*/ 151453 h 344319"/>
                  <a:gd name="connsiteX97" fmla="*/ 233276 w 662625"/>
                  <a:gd name="connsiteY97" fmla="*/ 167238 h 344319"/>
                  <a:gd name="connsiteX98" fmla="*/ 172849 w 662625"/>
                  <a:gd name="connsiteY98" fmla="*/ 167238 h 344319"/>
                  <a:gd name="connsiteX99" fmla="*/ 176793 w 662625"/>
                  <a:gd name="connsiteY99" fmla="*/ 151453 h 344319"/>
                  <a:gd name="connsiteX100" fmla="*/ 181688 w 662625"/>
                  <a:gd name="connsiteY100" fmla="*/ 151944 h 344319"/>
                  <a:gd name="connsiteX101" fmla="*/ 44588 w 662625"/>
                  <a:gd name="connsiteY101" fmla="*/ 87819 h 344319"/>
                  <a:gd name="connsiteX102" fmla="*/ 64125 w 662625"/>
                  <a:gd name="connsiteY102" fmla="*/ 107356 h 344319"/>
                  <a:gd name="connsiteX103" fmla="*/ 58407 w 662625"/>
                  <a:gd name="connsiteY103" fmla="*/ 121175 h 344319"/>
                  <a:gd name="connsiteX104" fmla="*/ 42344 w 662625"/>
                  <a:gd name="connsiteY104" fmla="*/ 137238 h 344319"/>
                  <a:gd name="connsiteX105" fmla="*/ 45625 w 662625"/>
                  <a:gd name="connsiteY105" fmla="*/ 173319 h 344319"/>
                  <a:gd name="connsiteX106" fmla="*/ 21375 w 662625"/>
                  <a:gd name="connsiteY106" fmla="*/ 173319 h 344319"/>
                  <a:gd name="connsiteX107" fmla="*/ 21375 w 662625"/>
                  <a:gd name="connsiteY107" fmla="*/ 111032 h 344319"/>
                  <a:gd name="connsiteX108" fmla="*/ 44588 w 662625"/>
                  <a:gd name="connsiteY108" fmla="*/ 87819 h 344319"/>
                  <a:gd name="connsiteX109" fmla="*/ 85500 w 662625"/>
                  <a:gd name="connsiteY109" fmla="*/ 258819 h 344319"/>
                  <a:gd name="connsiteX110" fmla="*/ 85500 w 662625"/>
                  <a:gd name="connsiteY110" fmla="*/ 276956 h 344319"/>
                  <a:gd name="connsiteX111" fmla="*/ 78318 w 662625"/>
                  <a:gd name="connsiteY111" fmla="*/ 287729 h 344319"/>
                  <a:gd name="connsiteX112" fmla="*/ 52454 w 662625"/>
                  <a:gd name="connsiteY112" fmla="*/ 301569 h 344319"/>
                  <a:gd name="connsiteX113" fmla="*/ 21375 w 662625"/>
                  <a:gd name="connsiteY113" fmla="*/ 270490 h 344319"/>
                  <a:gd name="connsiteX114" fmla="*/ 21375 w 662625"/>
                  <a:gd name="connsiteY114" fmla="*/ 194694 h 344319"/>
                  <a:gd name="connsiteX115" fmla="*/ 47559 w 662625"/>
                  <a:gd name="connsiteY115" fmla="*/ 194694 h 344319"/>
                  <a:gd name="connsiteX116" fmla="*/ 53470 w 662625"/>
                  <a:gd name="connsiteY116" fmla="*/ 259792 h 344319"/>
                  <a:gd name="connsiteX117" fmla="*/ 74759 w 662625"/>
                  <a:gd name="connsiteY117" fmla="*/ 257847 h 344319"/>
                  <a:gd name="connsiteX118" fmla="*/ 72889 w 662625"/>
                  <a:gd name="connsiteY118" fmla="*/ 237188 h 344319"/>
                  <a:gd name="connsiteX119" fmla="*/ 158998 w 662625"/>
                  <a:gd name="connsiteY119" fmla="*/ 184520 h 344319"/>
                  <a:gd name="connsiteX120" fmla="*/ 203063 w 662625"/>
                  <a:gd name="connsiteY120" fmla="*/ 194694 h 344319"/>
                  <a:gd name="connsiteX121" fmla="*/ 247148 w 662625"/>
                  <a:gd name="connsiteY121" fmla="*/ 184520 h 344319"/>
                  <a:gd name="connsiteX122" fmla="*/ 363300 w 662625"/>
                  <a:gd name="connsiteY122" fmla="*/ 322944 h 344319"/>
                  <a:gd name="connsiteX123" fmla="*/ 320625 w 662625"/>
                  <a:gd name="connsiteY123" fmla="*/ 322944 h 344319"/>
                  <a:gd name="connsiteX124" fmla="*/ 320625 w 662625"/>
                  <a:gd name="connsiteY124" fmla="*/ 258819 h 344319"/>
                  <a:gd name="connsiteX125" fmla="*/ 299250 w 662625"/>
                  <a:gd name="connsiteY125" fmla="*/ 258819 h 344319"/>
                  <a:gd name="connsiteX126" fmla="*/ 299250 w 662625"/>
                  <a:gd name="connsiteY126" fmla="*/ 322944 h 344319"/>
                  <a:gd name="connsiteX127" fmla="*/ 228862 w 662625"/>
                  <a:gd name="connsiteY127" fmla="*/ 322944 h 344319"/>
                  <a:gd name="connsiteX128" fmla="*/ 265894 w 662625"/>
                  <a:gd name="connsiteY128" fmla="*/ 285912 h 344319"/>
                  <a:gd name="connsiteX129" fmla="*/ 277875 w 662625"/>
                  <a:gd name="connsiteY129" fmla="*/ 256981 h 344319"/>
                  <a:gd name="connsiteX130" fmla="*/ 236963 w 662625"/>
                  <a:gd name="connsiteY130" fmla="*/ 216069 h 344319"/>
                  <a:gd name="connsiteX131" fmla="*/ 208032 w 662625"/>
                  <a:gd name="connsiteY131" fmla="*/ 228050 h 344319"/>
                  <a:gd name="connsiteX132" fmla="*/ 203063 w 662625"/>
                  <a:gd name="connsiteY132" fmla="*/ 233020 h 344319"/>
                  <a:gd name="connsiteX133" fmla="*/ 198093 w 662625"/>
                  <a:gd name="connsiteY133" fmla="*/ 228050 h 344319"/>
                  <a:gd name="connsiteX134" fmla="*/ 169162 w 662625"/>
                  <a:gd name="connsiteY134" fmla="*/ 216069 h 344319"/>
                  <a:gd name="connsiteX135" fmla="*/ 128250 w 662625"/>
                  <a:gd name="connsiteY135" fmla="*/ 256981 h 344319"/>
                  <a:gd name="connsiteX136" fmla="*/ 140231 w 662625"/>
                  <a:gd name="connsiteY136" fmla="*/ 285912 h 344319"/>
                  <a:gd name="connsiteX137" fmla="*/ 177263 w 662625"/>
                  <a:gd name="connsiteY137" fmla="*/ 322944 h 344319"/>
                  <a:gd name="connsiteX138" fmla="*/ 106875 w 662625"/>
                  <a:gd name="connsiteY138" fmla="*/ 322944 h 344319"/>
                  <a:gd name="connsiteX139" fmla="*/ 106875 w 662625"/>
                  <a:gd name="connsiteY139" fmla="*/ 258819 h 344319"/>
                  <a:gd name="connsiteX140" fmla="*/ 203063 w 662625"/>
                  <a:gd name="connsiteY140" fmla="*/ 318520 h 344319"/>
                  <a:gd name="connsiteX141" fmla="*/ 155343 w 662625"/>
                  <a:gd name="connsiteY141" fmla="*/ 270800 h 344319"/>
                  <a:gd name="connsiteX142" fmla="*/ 149625 w 662625"/>
                  <a:gd name="connsiteY142" fmla="*/ 256981 h 344319"/>
                  <a:gd name="connsiteX143" fmla="*/ 169162 w 662625"/>
                  <a:gd name="connsiteY143" fmla="*/ 237444 h 344319"/>
                  <a:gd name="connsiteX144" fmla="*/ 182981 w 662625"/>
                  <a:gd name="connsiteY144" fmla="*/ 243162 h 344319"/>
                  <a:gd name="connsiteX145" fmla="*/ 195506 w 662625"/>
                  <a:gd name="connsiteY145" fmla="*/ 255688 h 344319"/>
                  <a:gd name="connsiteX146" fmla="*/ 210619 w 662625"/>
                  <a:gd name="connsiteY146" fmla="*/ 255688 h 344319"/>
                  <a:gd name="connsiteX147" fmla="*/ 223144 w 662625"/>
                  <a:gd name="connsiteY147" fmla="*/ 243162 h 344319"/>
                  <a:gd name="connsiteX148" fmla="*/ 236963 w 662625"/>
                  <a:gd name="connsiteY148" fmla="*/ 237444 h 344319"/>
                  <a:gd name="connsiteX149" fmla="*/ 256500 w 662625"/>
                  <a:gd name="connsiteY149" fmla="*/ 256981 h 344319"/>
                  <a:gd name="connsiteX150" fmla="*/ 250782 w 662625"/>
                  <a:gd name="connsiteY150" fmla="*/ 270800 h 344319"/>
                  <a:gd name="connsiteX151" fmla="*/ 610171 w 662625"/>
                  <a:gd name="connsiteY151" fmla="*/ 301569 h 344319"/>
                  <a:gd name="connsiteX152" fmla="*/ 584307 w 662625"/>
                  <a:gd name="connsiteY152" fmla="*/ 287729 h 344319"/>
                  <a:gd name="connsiteX153" fmla="*/ 577125 w 662625"/>
                  <a:gd name="connsiteY153" fmla="*/ 276956 h 344319"/>
                  <a:gd name="connsiteX154" fmla="*/ 577125 w 662625"/>
                  <a:gd name="connsiteY154" fmla="*/ 258819 h 344319"/>
                  <a:gd name="connsiteX155" fmla="*/ 555750 w 662625"/>
                  <a:gd name="connsiteY155" fmla="*/ 258819 h 344319"/>
                  <a:gd name="connsiteX156" fmla="*/ 555750 w 662625"/>
                  <a:gd name="connsiteY156" fmla="*/ 322944 h 344319"/>
                  <a:gd name="connsiteX157" fmla="*/ 485362 w 662625"/>
                  <a:gd name="connsiteY157" fmla="*/ 322944 h 344319"/>
                  <a:gd name="connsiteX158" fmla="*/ 522394 w 662625"/>
                  <a:gd name="connsiteY158" fmla="*/ 285912 h 344319"/>
                  <a:gd name="connsiteX159" fmla="*/ 534375 w 662625"/>
                  <a:gd name="connsiteY159" fmla="*/ 256981 h 344319"/>
                  <a:gd name="connsiteX160" fmla="*/ 493463 w 662625"/>
                  <a:gd name="connsiteY160" fmla="*/ 216069 h 344319"/>
                  <a:gd name="connsiteX161" fmla="*/ 464532 w 662625"/>
                  <a:gd name="connsiteY161" fmla="*/ 228050 h 344319"/>
                  <a:gd name="connsiteX162" fmla="*/ 459563 w 662625"/>
                  <a:gd name="connsiteY162" fmla="*/ 233020 h 344319"/>
                  <a:gd name="connsiteX163" fmla="*/ 454593 w 662625"/>
                  <a:gd name="connsiteY163" fmla="*/ 228050 h 344319"/>
                  <a:gd name="connsiteX164" fmla="*/ 425662 w 662625"/>
                  <a:gd name="connsiteY164" fmla="*/ 216069 h 344319"/>
                  <a:gd name="connsiteX165" fmla="*/ 384750 w 662625"/>
                  <a:gd name="connsiteY165" fmla="*/ 256981 h 344319"/>
                  <a:gd name="connsiteX166" fmla="*/ 396731 w 662625"/>
                  <a:gd name="connsiteY166" fmla="*/ 285912 h 344319"/>
                  <a:gd name="connsiteX167" fmla="*/ 433763 w 662625"/>
                  <a:gd name="connsiteY167" fmla="*/ 322944 h 344319"/>
                  <a:gd name="connsiteX168" fmla="*/ 384675 w 662625"/>
                  <a:gd name="connsiteY168" fmla="*/ 322944 h 344319"/>
                  <a:gd name="connsiteX169" fmla="*/ 346200 w 662625"/>
                  <a:gd name="connsiteY169" fmla="*/ 218923 h 344319"/>
                  <a:gd name="connsiteX170" fmla="*/ 415455 w 662625"/>
                  <a:gd name="connsiteY170" fmla="*/ 184509 h 344319"/>
                  <a:gd name="connsiteX171" fmla="*/ 459563 w 662625"/>
                  <a:gd name="connsiteY171" fmla="*/ 194694 h 344319"/>
                  <a:gd name="connsiteX172" fmla="*/ 503627 w 662625"/>
                  <a:gd name="connsiteY172" fmla="*/ 184530 h 344319"/>
                  <a:gd name="connsiteX173" fmla="*/ 589736 w 662625"/>
                  <a:gd name="connsiteY173" fmla="*/ 237198 h 344319"/>
                  <a:gd name="connsiteX174" fmla="*/ 587855 w 662625"/>
                  <a:gd name="connsiteY174" fmla="*/ 257857 h 344319"/>
                  <a:gd name="connsiteX175" fmla="*/ 609145 w 662625"/>
                  <a:gd name="connsiteY175" fmla="*/ 259802 h 344319"/>
                  <a:gd name="connsiteX176" fmla="*/ 615066 w 662625"/>
                  <a:gd name="connsiteY176" fmla="*/ 194694 h 344319"/>
                  <a:gd name="connsiteX177" fmla="*/ 641250 w 662625"/>
                  <a:gd name="connsiteY177" fmla="*/ 194694 h 344319"/>
                  <a:gd name="connsiteX178" fmla="*/ 641250 w 662625"/>
                  <a:gd name="connsiteY178" fmla="*/ 270490 h 344319"/>
                  <a:gd name="connsiteX179" fmla="*/ 610171 w 662625"/>
                  <a:gd name="connsiteY179" fmla="*/ 301569 h 344319"/>
                  <a:gd name="connsiteX180" fmla="*/ 459563 w 662625"/>
                  <a:gd name="connsiteY180" fmla="*/ 318520 h 344319"/>
                  <a:gd name="connsiteX181" fmla="*/ 411843 w 662625"/>
                  <a:gd name="connsiteY181" fmla="*/ 270800 h 344319"/>
                  <a:gd name="connsiteX182" fmla="*/ 406125 w 662625"/>
                  <a:gd name="connsiteY182" fmla="*/ 256981 h 344319"/>
                  <a:gd name="connsiteX183" fmla="*/ 425662 w 662625"/>
                  <a:gd name="connsiteY183" fmla="*/ 237444 h 344319"/>
                  <a:gd name="connsiteX184" fmla="*/ 439481 w 662625"/>
                  <a:gd name="connsiteY184" fmla="*/ 243162 h 344319"/>
                  <a:gd name="connsiteX185" fmla="*/ 452006 w 662625"/>
                  <a:gd name="connsiteY185" fmla="*/ 255688 h 344319"/>
                  <a:gd name="connsiteX186" fmla="*/ 467119 w 662625"/>
                  <a:gd name="connsiteY186" fmla="*/ 255688 h 344319"/>
                  <a:gd name="connsiteX187" fmla="*/ 479644 w 662625"/>
                  <a:gd name="connsiteY187" fmla="*/ 243162 h 344319"/>
                  <a:gd name="connsiteX188" fmla="*/ 493463 w 662625"/>
                  <a:gd name="connsiteY188" fmla="*/ 237444 h 344319"/>
                  <a:gd name="connsiteX189" fmla="*/ 513000 w 662625"/>
                  <a:gd name="connsiteY189" fmla="*/ 256981 h 344319"/>
                  <a:gd name="connsiteX190" fmla="*/ 507282 w 662625"/>
                  <a:gd name="connsiteY190" fmla="*/ 270800 h 344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</a:cxnLst>
                <a:rect l="l" t="t" r="r" b="b"/>
                <a:pathLst>
                  <a:path w="662625" h="344319">
                    <a:moveTo>
                      <a:pt x="618037" y="66444"/>
                    </a:moveTo>
                    <a:cubicBezTo>
                      <a:pt x="595486" y="66444"/>
                      <a:pt x="577125" y="84805"/>
                      <a:pt x="577125" y="107356"/>
                    </a:cubicBezTo>
                    <a:cubicBezTo>
                      <a:pt x="577125" y="118279"/>
                      <a:pt x="581379" y="128560"/>
                      <a:pt x="589106" y="136287"/>
                    </a:cubicBezTo>
                    <a:lnTo>
                      <a:pt x="598094" y="145275"/>
                    </a:lnTo>
                    <a:lnTo>
                      <a:pt x="592387" y="208011"/>
                    </a:lnTo>
                    <a:cubicBezTo>
                      <a:pt x="570093" y="185909"/>
                      <a:pt x="542091" y="170626"/>
                      <a:pt x="511012" y="164085"/>
                    </a:cubicBezTo>
                    <a:lnTo>
                      <a:pt x="504236" y="136992"/>
                    </a:lnTo>
                    <a:cubicBezTo>
                      <a:pt x="522491" y="123334"/>
                      <a:pt x="534375" y="101617"/>
                      <a:pt x="534375" y="77132"/>
                    </a:cubicBezTo>
                    <a:lnTo>
                      <a:pt x="534375" y="36006"/>
                    </a:lnTo>
                    <a:lnTo>
                      <a:pt x="508458" y="31699"/>
                    </a:lnTo>
                    <a:cubicBezTo>
                      <a:pt x="478223" y="26655"/>
                      <a:pt x="448993" y="17153"/>
                      <a:pt x="421590" y="3441"/>
                    </a:cubicBezTo>
                    <a:lnTo>
                      <a:pt x="414696" y="0"/>
                    </a:lnTo>
                    <a:lnTo>
                      <a:pt x="409246" y="5451"/>
                    </a:lnTo>
                    <a:cubicBezTo>
                      <a:pt x="393685" y="21022"/>
                      <a:pt x="384750" y="42590"/>
                      <a:pt x="384750" y="64606"/>
                    </a:cubicBezTo>
                    <a:lnTo>
                      <a:pt x="384750" y="77132"/>
                    </a:lnTo>
                    <a:cubicBezTo>
                      <a:pt x="384750" y="101617"/>
                      <a:pt x="396635" y="123334"/>
                      <a:pt x="414878" y="136992"/>
                    </a:cubicBezTo>
                    <a:lnTo>
                      <a:pt x="408102" y="164085"/>
                    </a:lnTo>
                    <a:cubicBezTo>
                      <a:pt x="379246" y="170156"/>
                      <a:pt x="353030" y="183665"/>
                      <a:pt x="331366" y="203501"/>
                    </a:cubicBezTo>
                    <a:cubicBezTo>
                      <a:pt x="310280" y="184252"/>
                      <a:pt x="284063" y="170295"/>
                      <a:pt x="254512" y="164085"/>
                    </a:cubicBezTo>
                    <a:lnTo>
                      <a:pt x="249799" y="145243"/>
                    </a:lnTo>
                    <a:cubicBezTo>
                      <a:pt x="266439" y="136169"/>
                      <a:pt x="277875" y="118738"/>
                      <a:pt x="277875" y="98507"/>
                    </a:cubicBezTo>
                    <a:lnTo>
                      <a:pt x="277875" y="87819"/>
                    </a:lnTo>
                    <a:lnTo>
                      <a:pt x="288563" y="87819"/>
                    </a:lnTo>
                    <a:cubicBezTo>
                      <a:pt x="306240" y="87819"/>
                      <a:pt x="320625" y="73434"/>
                      <a:pt x="320625" y="55757"/>
                    </a:cubicBezTo>
                    <a:cubicBezTo>
                      <a:pt x="320625" y="38080"/>
                      <a:pt x="306240" y="23694"/>
                      <a:pt x="288563" y="23694"/>
                    </a:cubicBezTo>
                    <a:lnTo>
                      <a:pt x="277875" y="23694"/>
                    </a:lnTo>
                    <a:lnTo>
                      <a:pt x="267188" y="23694"/>
                    </a:lnTo>
                    <a:lnTo>
                      <a:pt x="241591" y="23694"/>
                    </a:lnTo>
                    <a:cubicBezTo>
                      <a:pt x="218506" y="23694"/>
                      <a:pt x="196137" y="16918"/>
                      <a:pt x="176921" y="4115"/>
                    </a:cubicBezTo>
                    <a:lnTo>
                      <a:pt x="171000" y="160"/>
                    </a:lnTo>
                    <a:lnTo>
                      <a:pt x="135699" y="23694"/>
                    </a:lnTo>
                    <a:lnTo>
                      <a:pt x="117563" y="23694"/>
                    </a:lnTo>
                    <a:cubicBezTo>
                      <a:pt x="99885" y="23694"/>
                      <a:pt x="85500" y="38080"/>
                      <a:pt x="85500" y="55757"/>
                    </a:cubicBezTo>
                    <a:cubicBezTo>
                      <a:pt x="85500" y="73434"/>
                      <a:pt x="99885" y="87819"/>
                      <a:pt x="117563" y="87819"/>
                    </a:cubicBezTo>
                    <a:lnTo>
                      <a:pt x="128250" y="87819"/>
                    </a:lnTo>
                    <a:lnTo>
                      <a:pt x="128250" y="98507"/>
                    </a:lnTo>
                    <a:cubicBezTo>
                      <a:pt x="128250" y="118738"/>
                      <a:pt x="139686" y="136169"/>
                      <a:pt x="156315" y="145243"/>
                    </a:cubicBezTo>
                    <a:lnTo>
                      <a:pt x="151602" y="164085"/>
                    </a:lnTo>
                    <a:cubicBezTo>
                      <a:pt x="120523" y="170626"/>
                      <a:pt x="92522" y="185909"/>
                      <a:pt x="70228" y="208011"/>
                    </a:cubicBezTo>
                    <a:lnTo>
                      <a:pt x="64520" y="145275"/>
                    </a:lnTo>
                    <a:lnTo>
                      <a:pt x="73509" y="136287"/>
                    </a:lnTo>
                    <a:cubicBezTo>
                      <a:pt x="81246" y="128571"/>
                      <a:pt x="85500" y="118289"/>
                      <a:pt x="85500" y="107356"/>
                    </a:cubicBezTo>
                    <a:cubicBezTo>
                      <a:pt x="85500" y="84805"/>
                      <a:pt x="67139" y="66444"/>
                      <a:pt x="44588" y="66444"/>
                    </a:cubicBezTo>
                    <a:cubicBezTo>
                      <a:pt x="19996" y="66444"/>
                      <a:pt x="0" y="86440"/>
                      <a:pt x="0" y="111032"/>
                    </a:cubicBezTo>
                    <a:lnTo>
                      <a:pt x="0" y="270490"/>
                    </a:lnTo>
                    <a:cubicBezTo>
                      <a:pt x="0" y="299410"/>
                      <a:pt x="23534" y="322944"/>
                      <a:pt x="52454" y="322944"/>
                    </a:cubicBezTo>
                    <a:cubicBezTo>
                      <a:pt x="64691" y="322944"/>
                      <a:pt x="76277" y="318626"/>
                      <a:pt x="85500" y="311124"/>
                    </a:cubicBezTo>
                    <a:lnTo>
                      <a:pt x="85500" y="344319"/>
                    </a:lnTo>
                    <a:lnTo>
                      <a:pt x="577125" y="344319"/>
                    </a:lnTo>
                    <a:lnTo>
                      <a:pt x="577125" y="311113"/>
                    </a:lnTo>
                    <a:cubicBezTo>
                      <a:pt x="586348" y="318626"/>
                      <a:pt x="597934" y="322944"/>
                      <a:pt x="610171" y="322944"/>
                    </a:cubicBezTo>
                    <a:cubicBezTo>
                      <a:pt x="639091" y="322944"/>
                      <a:pt x="662625" y="299410"/>
                      <a:pt x="662625" y="270490"/>
                    </a:cubicBezTo>
                    <a:lnTo>
                      <a:pt x="662625" y="111032"/>
                    </a:lnTo>
                    <a:cubicBezTo>
                      <a:pt x="662625" y="86440"/>
                      <a:pt x="642629" y="66444"/>
                      <a:pt x="618037" y="66444"/>
                    </a:cubicBezTo>
                    <a:close/>
                    <a:moveTo>
                      <a:pt x="288563" y="45069"/>
                    </a:moveTo>
                    <a:cubicBezTo>
                      <a:pt x="294462" y="45069"/>
                      <a:pt x="299250" y="49857"/>
                      <a:pt x="299250" y="55757"/>
                    </a:cubicBezTo>
                    <a:cubicBezTo>
                      <a:pt x="299250" y="61656"/>
                      <a:pt x="294462" y="66444"/>
                      <a:pt x="288563" y="66444"/>
                    </a:cubicBezTo>
                    <a:lnTo>
                      <a:pt x="277875" y="66444"/>
                    </a:lnTo>
                    <a:lnTo>
                      <a:pt x="277875" y="45069"/>
                    </a:lnTo>
                    <a:close/>
                    <a:moveTo>
                      <a:pt x="117563" y="66444"/>
                    </a:moveTo>
                    <a:cubicBezTo>
                      <a:pt x="111663" y="66444"/>
                      <a:pt x="106875" y="61656"/>
                      <a:pt x="106875" y="55757"/>
                    </a:cubicBezTo>
                    <a:cubicBezTo>
                      <a:pt x="106875" y="49857"/>
                      <a:pt x="111663" y="45069"/>
                      <a:pt x="117563" y="45069"/>
                    </a:cubicBezTo>
                    <a:lnTo>
                      <a:pt x="128250" y="45069"/>
                    </a:lnTo>
                    <a:lnTo>
                      <a:pt x="128250" y="66444"/>
                    </a:lnTo>
                    <a:close/>
                    <a:moveTo>
                      <a:pt x="618037" y="87819"/>
                    </a:moveTo>
                    <a:cubicBezTo>
                      <a:pt x="630830" y="87819"/>
                      <a:pt x="641250" y="98239"/>
                      <a:pt x="641250" y="111032"/>
                    </a:cubicBezTo>
                    <a:lnTo>
                      <a:pt x="641250" y="173319"/>
                    </a:lnTo>
                    <a:lnTo>
                      <a:pt x="617000" y="173319"/>
                    </a:lnTo>
                    <a:lnTo>
                      <a:pt x="620281" y="137238"/>
                    </a:lnTo>
                    <a:lnTo>
                      <a:pt x="604218" y="121175"/>
                    </a:lnTo>
                    <a:cubicBezTo>
                      <a:pt x="600584" y="117541"/>
                      <a:pt x="598500" y="112507"/>
                      <a:pt x="598500" y="107356"/>
                    </a:cubicBezTo>
                    <a:cubicBezTo>
                      <a:pt x="598500" y="96583"/>
                      <a:pt x="607264" y="87819"/>
                      <a:pt x="618037" y="87819"/>
                    </a:cubicBezTo>
                    <a:close/>
                    <a:moveTo>
                      <a:pt x="406125" y="77132"/>
                    </a:moveTo>
                    <a:lnTo>
                      <a:pt x="406125" y="64606"/>
                    </a:lnTo>
                    <a:cubicBezTo>
                      <a:pt x="406125" y="50701"/>
                      <a:pt x="410902" y="37054"/>
                      <a:pt x="419431" y="26142"/>
                    </a:cubicBezTo>
                    <a:cubicBezTo>
                      <a:pt x="446577" y="38881"/>
                      <a:pt x="475316" y="47837"/>
                      <a:pt x="504952" y="52775"/>
                    </a:cubicBezTo>
                    <a:lnTo>
                      <a:pt x="513000" y="54132"/>
                    </a:lnTo>
                    <a:lnTo>
                      <a:pt x="513000" y="77132"/>
                    </a:lnTo>
                    <a:cubicBezTo>
                      <a:pt x="513000" y="106597"/>
                      <a:pt x="489028" y="130569"/>
                      <a:pt x="459563" y="130569"/>
                    </a:cubicBezTo>
                    <a:cubicBezTo>
                      <a:pt x="430097" y="130569"/>
                      <a:pt x="406125" y="106597"/>
                      <a:pt x="406125" y="77132"/>
                    </a:cubicBezTo>
                    <a:close/>
                    <a:moveTo>
                      <a:pt x="459563" y="151944"/>
                    </a:moveTo>
                    <a:cubicBezTo>
                      <a:pt x="468444" y="151944"/>
                      <a:pt x="476930" y="150309"/>
                      <a:pt x="484838" y="147455"/>
                    </a:cubicBezTo>
                    <a:lnTo>
                      <a:pt x="489776" y="167227"/>
                    </a:lnTo>
                    <a:cubicBezTo>
                      <a:pt x="470624" y="174986"/>
                      <a:pt x="448512" y="174986"/>
                      <a:pt x="429360" y="167227"/>
                    </a:cubicBezTo>
                    <a:lnTo>
                      <a:pt x="434297" y="147455"/>
                    </a:lnTo>
                    <a:cubicBezTo>
                      <a:pt x="442195" y="150309"/>
                      <a:pt x="450681" y="151944"/>
                      <a:pt x="459563" y="151944"/>
                    </a:cubicBezTo>
                    <a:close/>
                    <a:moveTo>
                      <a:pt x="149625" y="40099"/>
                    </a:moveTo>
                    <a:lnTo>
                      <a:pt x="171171" y="25736"/>
                    </a:lnTo>
                    <a:cubicBezTo>
                      <a:pt x="192482" y="38411"/>
                      <a:pt x="216678" y="45069"/>
                      <a:pt x="241591" y="45069"/>
                    </a:cubicBezTo>
                    <a:lnTo>
                      <a:pt x="256500" y="45069"/>
                    </a:lnTo>
                    <a:lnTo>
                      <a:pt x="256500" y="98507"/>
                    </a:lnTo>
                    <a:cubicBezTo>
                      <a:pt x="256500" y="116184"/>
                      <a:pt x="242115" y="130569"/>
                      <a:pt x="224438" y="130569"/>
                    </a:cubicBezTo>
                    <a:lnTo>
                      <a:pt x="181688" y="130569"/>
                    </a:lnTo>
                    <a:cubicBezTo>
                      <a:pt x="164010" y="130569"/>
                      <a:pt x="149625" y="116184"/>
                      <a:pt x="149625" y="98507"/>
                    </a:cubicBezTo>
                    <a:close/>
                    <a:moveTo>
                      <a:pt x="181688" y="151944"/>
                    </a:moveTo>
                    <a:lnTo>
                      <a:pt x="224438" y="151944"/>
                    </a:lnTo>
                    <a:cubicBezTo>
                      <a:pt x="226115" y="151944"/>
                      <a:pt x="227697" y="151602"/>
                      <a:pt x="229332" y="151453"/>
                    </a:cubicBezTo>
                    <a:lnTo>
                      <a:pt x="233276" y="167238"/>
                    </a:lnTo>
                    <a:cubicBezTo>
                      <a:pt x="214124" y="174997"/>
                      <a:pt x="192012" y="174997"/>
                      <a:pt x="172849" y="167238"/>
                    </a:cubicBezTo>
                    <a:lnTo>
                      <a:pt x="176793" y="151453"/>
                    </a:lnTo>
                    <a:cubicBezTo>
                      <a:pt x="178428" y="151602"/>
                      <a:pt x="180010" y="151944"/>
                      <a:pt x="181688" y="151944"/>
                    </a:cubicBezTo>
                    <a:close/>
                    <a:moveTo>
                      <a:pt x="44588" y="87819"/>
                    </a:moveTo>
                    <a:cubicBezTo>
                      <a:pt x="55361" y="87819"/>
                      <a:pt x="64125" y="96583"/>
                      <a:pt x="64125" y="107356"/>
                    </a:cubicBezTo>
                    <a:cubicBezTo>
                      <a:pt x="64125" y="112497"/>
                      <a:pt x="62041" y="117541"/>
                      <a:pt x="58407" y="121175"/>
                    </a:cubicBezTo>
                    <a:lnTo>
                      <a:pt x="42344" y="137238"/>
                    </a:lnTo>
                    <a:lnTo>
                      <a:pt x="45625" y="173319"/>
                    </a:lnTo>
                    <a:lnTo>
                      <a:pt x="21375" y="173319"/>
                    </a:lnTo>
                    <a:lnTo>
                      <a:pt x="21375" y="111032"/>
                    </a:lnTo>
                    <a:cubicBezTo>
                      <a:pt x="21375" y="98239"/>
                      <a:pt x="31795" y="87819"/>
                      <a:pt x="44588" y="87819"/>
                    </a:cubicBezTo>
                    <a:close/>
                    <a:moveTo>
                      <a:pt x="85500" y="258819"/>
                    </a:moveTo>
                    <a:lnTo>
                      <a:pt x="85500" y="276956"/>
                    </a:lnTo>
                    <a:lnTo>
                      <a:pt x="78318" y="287729"/>
                    </a:lnTo>
                    <a:cubicBezTo>
                      <a:pt x="72536" y="296396"/>
                      <a:pt x="62875" y="301569"/>
                      <a:pt x="52454" y="301569"/>
                    </a:cubicBezTo>
                    <a:cubicBezTo>
                      <a:pt x="35322" y="301569"/>
                      <a:pt x="21375" y="287622"/>
                      <a:pt x="21375" y="270490"/>
                    </a:cubicBezTo>
                    <a:lnTo>
                      <a:pt x="21375" y="194694"/>
                    </a:lnTo>
                    <a:lnTo>
                      <a:pt x="47559" y="194694"/>
                    </a:lnTo>
                    <a:lnTo>
                      <a:pt x="53470" y="259792"/>
                    </a:lnTo>
                    <a:lnTo>
                      <a:pt x="74759" y="257847"/>
                    </a:lnTo>
                    <a:lnTo>
                      <a:pt x="72889" y="237188"/>
                    </a:lnTo>
                    <a:cubicBezTo>
                      <a:pt x="94339" y="209571"/>
                      <a:pt x="124638" y="191018"/>
                      <a:pt x="158998" y="184520"/>
                    </a:cubicBezTo>
                    <a:cubicBezTo>
                      <a:pt x="172689" y="191146"/>
                      <a:pt x="187876" y="194694"/>
                      <a:pt x="203063" y="194694"/>
                    </a:cubicBezTo>
                    <a:cubicBezTo>
                      <a:pt x="218260" y="194694"/>
                      <a:pt x="233447" y="191135"/>
                      <a:pt x="247148" y="184520"/>
                    </a:cubicBezTo>
                    <a:cubicBezTo>
                      <a:pt x="314084" y="197174"/>
                      <a:pt x="362467" y="254705"/>
                      <a:pt x="363300" y="322944"/>
                    </a:cubicBezTo>
                    <a:lnTo>
                      <a:pt x="320625" y="322944"/>
                    </a:lnTo>
                    <a:lnTo>
                      <a:pt x="320625" y="258819"/>
                    </a:lnTo>
                    <a:lnTo>
                      <a:pt x="299250" y="258819"/>
                    </a:lnTo>
                    <a:lnTo>
                      <a:pt x="299250" y="322944"/>
                    </a:lnTo>
                    <a:lnTo>
                      <a:pt x="228862" y="322944"/>
                    </a:lnTo>
                    <a:lnTo>
                      <a:pt x="265894" y="285912"/>
                    </a:lnTo>
                    <a:cubicBezTo>
                      <a:pt x="273621" y="278196"/>
                      <a:pt x="277875" y="267914"/>
                      <a:pt x="277875" y="256981"/>
                    </a:cubicBezTo>
                    <a:cubicBezTo>
                      <a:pt x="277875" y="234430"/>
                      <a:pt x="259514" y="216069"/>
                      <a:pt x="236963" y="216069"/>
                    </a:cubicBezTo>
                    <a:cubicBezTo>
                      <a:pt x="226041" y="216069"/>
                      <a:pt x="215759" y="220323"/>
                      <a:pt x="208032" y="228050"/>
                    </a:cubicBezTo>
                    <a:lnTo>
                      <a:pt x="203063" y="233020"/>
                    </a:lnTo>
                    <a:lnTo>
                      <a:pt x="198093" y="228050"/>
                    </a:lnTo>
                    <a:cubicBezTo>
                      <a:pt x="190376" y="220323"/>
                      <a:pt x="180095" y="216069"/>
                      <a:pt x="169162" y="216069"/>
                    </a:cubicBezTo>
                    <a:cubicBezTo>
                      <a:pt x="146611" y="216069"/>
                      <a:pt x="128250" y="234430"/>
                      <a:pt x="128250" y="256981"/>
                    </a:cubicBezTo>
                    <a:cubicBezTo>
                      <a:pt x="128250" y="267904"/>
                      <a:pt x="132504" y="278185"/>
                      <a:pt x="140231" y="285912"/>
                    </a:cubicBezTo>
                    <a:lnTo>
                      <a:pt x="177263" y="322944"/>
                    </a:lnTo>
                    <a:lnTo>
                      <a:pt x="106875" y="322944"/>
                    </a:lnTo>
                    <a:lnTo>
                      <a:pt x="106875" y="258819"/>
                    </a:lnTo>
                    <a:close/>
                    <a:moveTo>
                      <a:pt x="203063" y="318520"/>
                    </a:moveTo>
                    <a:lnTo>
                      <a:pt x="155343" y="270800"/>
                    </a:lnTo>
                    <a:cubicBezTo>
                      <a:pt x="151709" y="267166"/>
                      <a:pt x="149625" y="262132"/>
                      <a:pt x="149625" y="256981"/>
                    </a:cubicBezTo>
                    <a:cubicBezTo>
                      <a:pt x="149625" y="246208"/>
                      <a:pt x="158389" y="237444"/>
                      <a:pt x="169162" y="237444"/>
                    </a:cubicBezTo>
                    <a:cubicBezTo>
                      <a:pt x="174302" y="237444"/>
                      <a:pt x="179347" y="239528"/>
                      <a:pt x="182981" y="243162"/>
                    </a:cubicBezTo>
                    <a:lnTo>
                      <a:pt x="195506" y="255688"/>
                    </a:lnTo>
                    <a:cubicBezTo>
                      <a:pt x="199685" y="259867"/>
                      <a:pt x="206440" y="259867"/>
                      <a:pt x="210619" y="255688"/>
                    </a:cubicBezTo>
                    <a:lnTo>
                      <a:pt x="223144" y="243162"/>
                    </a:lnTo>
                    <a:cubicBezTo>
                      <a:pt x="226778" y="239528"/>
                      <a:pt x="231812" y="237444"/>
                      <a:pt x="236963" y="237444"/>
                    </a:cubicBezTo>
                    <a:cubicBezTo>
                      <a:pt x="247736" y="237444"/>
                      <a:pt x="256500" y="246208"/>
                      <a:pt x="256500" y="256981"/>
                    </a:cubicBezTo>
                    <a:cubicBezTo>
                      <a:pt x="256500" y="262122"/>
                      <a:pt x="254416" y="267166"/>
                      <a:pt x="250782" y="270800"/>
                    </a:cubicBezTo>
                    <a:close/>
                    <a:moveTo>
                      <a:pt x="610171" y="301569"/>
                    </a:moveTo>
                    <a:cubicBezTo>
                      <a:pt x="599750" y="301569"/>
                      <a:pt x="590089" y="296396"/>
                      <a:pt x="584307" y="287729"/>
                    </a:cubicBezTo>
                    <a:lnTo>
                      <a:pt x="577125" y="276956"/>
                    </a:lnTo>
                    <a:lnTo>
                      <a:pt x="577125" y="258819"/>
                    </a:lnTo>
                    <a:lnTo>
                      <a:pt x="555750" y="258819"/>
                    </a:lnTo>
                    <a:lnTo>
                      <a:pt x="555750" y="322944"/>
                    </a:lnTo>
                    <a:lnTo>
                      <a:pt x="485362" y="322944"/>
                    </a:lnTo>
                    <a:lnTo>
                      <a:pt x="522394" y="285912"/>
                    </a:lnTo>
                    <a:cubicBezTo>
                      <a:pt x="530121" y="278196"/>
                      <a:pt x="534375" y="267914"/>
                      <a:pt x="534375" y="256981"/>
                    </a:cubicBezTo>
                    <a:cubicBezTo>
                      <a:pt x="534375" y="234430"/>
                      <a:pt x="516014" y="216069"/>
                      <a:pt x="493463" y="216069"/>
                    </a:cubicBezTo>
                    <a:cubicBezTo>
                      <a:pt x="482541" y="216069"/>
                      <a:pt x="472259" y="220323"/>
                      <a:pt x="464532" y="228050"/>
                    </a:cubicBezTo>
                    <a:lnTo>
                      <a:pt x="459563" y="233020"/>
                    </a:lnTo>
                    <a:lnTo>
                      <a:pt x="454593" y="228050"/>
                    </a:lnTo>
                    <a:cubicBezTo>
                      <a:pt x="446876" y="220323"/>
                      <a:pt x="436595" y="216069"/>
                      <a:pt x="425662" y="216069"/>
                    </a:cubicBezTo>
                    <a:cubicBezTo>
                      <a:pt x="403111" y="216069"/>
                      <a:pt x="384750" y="234430"/>
                      <a:pt x="384750" y="256981"/>
                    </a:cubicBezTo>
                    <a:cubicBezTo>
                      <a:pt x="384750" y="267904"/>
                      <a:pt x="389004" y="278185"/>
                      <a:pt x="396731" y="285912"/>
                    </a:cubicBezTo>
                    <a:lnTo>
                      <a:pt x="433763" y="322944"/>
                    </a:lnTo>
                    <a:lnTo>
                      <a:pt x="384675" y="322944"/>
                    </a:lnTo>
                    <a:cubicBezTo>
                      <a:pt x="384258" y="283507"/>
                      <a:pt x="370023" y="247202"/>
                      <a:pt x="346200" y="218923"/>
                    </a:cubicBezTo>
                    <a:cubicBezTo>
                      <a:pt x="365694" y="201214"/>
                      <a:pt x="389399" y="189436"/>
                      <a:pt x="415455" y="184509"/>
                    </a:cubicBezTo>
                    <a:cubicBezTo>
                      <a:pt x="429157" y="191135"/>
                      <a:pt x="444365" y="194694"/>
                      <a:pt x="459563" y="194694"/>
                    </a:cubicBezTo>
                    <a:cubicBezTo>
                      <a:pt x="474749" y="194694"/>
                      <a:pt x="489936" y="191146"/>
                      <a:pt x="503627" y="184530"/>
                    </a:cubicBezTo>
                    <a:cubicBezTo>
                      <a:pt x="537987" y="191028"/>
                      <a:pt x="568286" y="209582"/>
                      <a:pt x="589736" y="237198"/>
                    </a:cubicBezTo>
                    <a:lnTo>
                      <a:pt x="587855" y="257857"/>
                    </a:lnTo>
                    <a:lnTo>
                      <a:pt x="609145" y="259802"/>
                    </a:lnTo>
                    <a:lnTo>
                      <a:pt x="615066" y="194694"/>
                    </a:lnTo>
                    <a:lnTo>
                      <a:pt x="641250" y="194694"/>
                    </a:lnTo>
                    <a:lnTo>
                      <a:pt x="641250" y="270490"/>
                    </a:lnTo>
                    <a:cubicBezTo>
                      <a:pt x="641250" y="287622"/>
                      <a:pt x="627303" y="301569"/>
                      <a:pt x="610171" y="301569"/>
                    </a:cubicBezTo>
                    <a:close/>
                    <a:moveTo>
                      <a:pt x="459563" y="318520"/>
                    </a:moveTo>
                    <a:lnTo>
                      <a:pt x="411843" y="270800"/>
                    </a:lnTo>
                    <a:cubicBezTo>
                      <a:pt x="408209" y="267166"/>
                      <a:pt x="406125" y="262132"/>
                      <a:pt x="406125" y="256981"/>
                    </a:cubicBezTo>
                    <a:cubicBezTo>
                      <a:pt x="406125" y="246208"/>
                      <a:pt x="414889" y="237444"/>
                      <a:pt x="425662" y="237444"/>
                    </a:cubicBezTo>
                    <a:cubicBezTo>
                      <a:pt x="430802" y="237444"/>
                      <a:pt x="435847" y="239528"/>
                      <a:pt x="439481" y="243162"/>
                    </a:cubicBezTo>
                    <a:lnTo>
                      <a:pt x="452006" y="255688"/>
                    </a:lnTo>
                    <a:cubicBezTo>
                      <a:pt x="456185" y="259867"/>
                      <a:pt x="462940" y="259867"/>
                      <a:pt x="467119" y="255688"/>
                    </a:cubicBezTo>
                    <a:lnTo>
                      <a:pt x="479644" y="243162"/>
                    </a:lnTo>
                    <a:cubicBezTo>
                      <a:pt x="483278" y="239528"/>
                      <a:pt x="488312" y="237444"/>
                      <a:pt x="493463" y="237444"/>
                    </a:cubicBezTo>
                    <a:cubicBezTo>
                      <a:pt x="504236" y="237444"/>
                      <a:pt x="513000" y="246208"/>
                      <a:pt x="513000" y="256981"/>
                    </a:cubicBezTo>
                    <a:cubicBezTo>
                      <a:pt x="513000" y="262122"/>
                      <a:pt x="510916" y="267166"/>
                      <a:pt x="507282" y="270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Dowolny kształt: kształt 87">
                <a:extLst>
                  <a:ext uri="{FF2B5EF4-FFF2-40B4-BE49-F238E27FC236}">
                    <a16:creationId xmlns:a16="http://schemas.microsoft.com/office/drawing/2014/main" id="{AD6078F3-A814-255E-CAAD-F548AA0F9B05}"/>
                  </a:ext>
                </a:extLst>
              </p:cNvPr>
              <p:cNvSpPr/>
              <p:nvPr/>
            </p:nvSpPr>
            <p:spPr>
              <a:xfrm>
                <a:off x="7797465" y="3665888"/>
                <a:ext cx="235125" cy="171000"/>
              </a:xfrm>
              <a:custGeom>
                <a:avLst/>
                <a:gdLst>
                  <a:gd name="connsiteX0" fmla="*/ 32063 w 235125"/>
                  <a:gd name="connsiteY0" fmla="*/ 64125 h 171000"/>
                  <a:gd name="connsiteX1" fmla="*/ 42750 w 235125"/>
                  <a:gd name="connsiteY1" fmla="*/ 64125 h 171000"/>
                  <a:gd name="connsiteX2" fmla="*/ 42750 w 235125"/>
                  <a:gd name="connsiteY2" fmla="*/ 74813 h 171000"/>
                  <a:gd name="connsiteX3" fmla="*/ 70815 w 235125"/>
                  <a:gd name="connsiteY3" fmla="*/ 121549 h 171000"/>
                  <a:gd name="connsiteX4" fmla="*/ 66102 w 235125"/>
                  <a:gd name="connsiteY4" fmla="*/ 140391 h 171000"/>
                  <a:gd name="connsiteX5" fmla="*/ 65995 w 235125"/>
                  <a:gd name="connsiteY5" fmla="*/ 140412 h 171000"/>
                  <a:gd name="connsiteX6" fmla="*/ 94114 w 235125"/>
                  <a:gd name="connsiteY6" fmla="*/ 168157 h 171000"/>
                  <a:gd name="connsiteX7" fmla="*/ 117563 w 235125"/>
                  <a:gd name="connsiteY7" fmla="*/ 171000 h 171000"/>
                  <a:gd name="connsiteX8" fmla="*/ 161563 w 235125"/>
                  <a:gd name="connsiteY8" fmla="*/ 160858 h 171000"/>
                  <a:gd name="connsiteX9" fmla="*/ 174388 w 235125"/>
                  <a:gd name="connsiteY9" fmla="*/ 163818 h 171000"/>
                  <a:gd name="connsiteX10" fmla="*/ 203693 w 235125"/>
                  <a:gd name="connsiteY10" fmla="*/ 151934 h 171000"/>
                  <a:gd name="connsiteX11" fmla="*/ 169012 w 235125"/>
                  <a:gd name="connsiteY11" fmla="*/ 140391 h 171000"/>
                  <a:gd name="connsiteX12" fmla="*/ 164299 w 235125"/>
                  <a:gd name="connsiteY12" fmla="*/ 121538 h 171000"/>
                  <a:gd name="connsiteX13" fmla="*/ 192375 w 235125"/>
                  <a:gd name="connsiteY13" fmla="*/ 74813 h 171000"/>
                  <a:gd name="connsiteX14" fmla="*/ 192375 w 235125"/>
                  <a:gd name="connsiteY14" fmla="*/ 64125 h 171000"/>
                  <a:gd name="connsiteX15" fmla="*/ 203063 w 235125"/>
                  <a:gd name="connsiteY15" fmla="*/ 64125 h 171000"/>
                  <a:gd name="connsiteX16" fmla="*/ 235125 w 235125"/>
                  <a:gd name="connsiteY16" fmla="*/ 32063 h 171000"/>
                  <a:gd name="connsiteX17" fmla="*/ 203063 w 235125"/>
                  <a:gd name="connsiteY17" fmla="*/ 0 h 171000"/>
                  <a:gd name="connsiteX18" fmla="*/ 171000 w 235125"/>
                  <a:gd name="connsiteY18" fmla="*/ 0 h 171000"/>
                  <a:gd name="connsiteX19" fmla="*/ 171000 w 235125"/>
                  <a:gd name="connsiteY19" fmla="*/ 74813 h 171000"/>
                  <a:gd name="connsiteX20" fmla="*/ 138938 w 235125"/>
                  <a:gd name="connsiteY20" fmla="*/ 106875 h 171000"/>
                  <a:gd name="connsiteX21" fmla="*/ 96188 w 235125"/>
                  <a:gd name="connsiteY21" fmla="*/ 106875 h 171000"/>
                  <a:gd name="connsiteX22" fmla="*/ 64125 w 235125"/>
                  <a:gd name="connsiteY22" fmla="*/ 74813 h 171000"/>
                  <a:gd name="connsiteX23" fmla="*/ 64125 w 235125"/>
                  <a:gd name="connsiteY23" fmla="*/ 0 h 171000"/>
                  <a:gd name="connsiteX24" fmla="*/ 32063 w 235125"/>
                  <a:gd name="connsiteY24" fmla="*/ 0 h 171000"/>
                  <a:gd name="connsiteX25" fmla="*/ 0 w 235125"/>
                  <a:gd name="connsiteY25" fmla="*/ 32063 h 171000"/>
                  <a:gd name="connsiteX26" fmla="*/ 32063 w 235125"/>
                  <a:gd name="connsiteY26" fmla="*/ 64125 h 171000"/>
                  <a:gd name="connsiteX27" fmla="*/ 192375 w 235125"/>
                  <a:gd name="connsiteY27" fmla="*/ 21375 h 171000"/>
                  <a:gd name="connsiteX28" fmla="*/ 203063 w 235125"/>
                  <a:gd name="connsiteY28" fmla="*/ 21375 h 171000"/>
                  <a:gd name="connsiteX29" fmla="*/ 213750 w 235125"/>
                  <a:gd name="connsiteY29" fmla="*/ 32063 h 171000"/>
                  <a:gd name="connsiteX30" fmla="*/ 203063 w 235125"/>
                  <a:gd name="connsiteY30" fmla="*/ 42750 h 171000"/>
                  <a:gd name="connsiteX31" fmla="*/ 192375 w 235125"/>
                  <a:gd name="connsiteY31" fmla="*/ 42750 h 171000"/>
                  <a:gd name="connsiteX32" fmla="*/ 91293 w 235125"/>
                  <a:gd name="connsiteY32" fmla="*/ 127758 h 171000"/>
                  <a:gd name="connsiteX33" fmla="*/ 96188 w 235125"/>
                  <a:gd name="connsiteY33" fmla="*/ 128250 h 171000"/>
                  <a:gd name="connsiteX34" fmla="*/ 138938 w 235125"/>
                  <a:gd name="connsiteY34" fmla="*/ 128250 h 171000"/>
                  <a:gd name="connsiteX35" fmla="*/ 143832 w 235125"/>
                  <a:gd name="connsiteY35" fmla="*/ 127758 h 171000"/>
                  <a:gd name="connsiteX36" fmla="*/ 147776 w 235125"/>
                  <a:gd name="connsiteY36" fmla="*/ 143565 h 171000"/>
                  <a:gd name="connsiteX37" fmla="*/ 87338 w 235125"/>
                  <a:gd name="connsiteY37" fmla="*/ 143533 h 171000"/>
                  <a:gd name="connsiteX38" fmla="*/ 32063 w 235125"/>
                  <a:gd name="connsiteY38" fmla="*/ 21375 h 171000"/>
                  <a:gd name="connsiteX39" fmla="*/ 42750 w 235125"/>
                  <a:gd name="connsiteY39" fmla="*/ 21375 h 171000"/>
                  <a:gd name="connsiteX40" fmla="*/ 42750 w 235125"/>
                  <a:gd name="connsiteY40" fmla="*/ 42750 h 171000"/>
                  <a:gd name="connsiteX41" fmla="*/ 32063 w 235125"/>
                  <a:gd name="connsiteY41" fmla="*/ 42750 h 171000"/>
                  <a:gd name="connsiteX42" fmla="*/ 21375 w 235125"/>
                  <a:gd name="connsiteY42" fmla="*/ 32063 h 171000"/>
                  <a:gd name="connsiteX43" fmla="*/ 32063 w 235125"/>
                  <a:gd name="connsiteY43" fmla="*/ 21375 h 17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35125" h="171000">
                    <a:moveTo>
                      <a:pt x="32063" y="64125"/>
                    </a:moveTo>
                    <a:lnTo>
                      <a:pt x="42750" y="64125"/>
                    </a:lnTo>
                    <a:lnTo>
                      <a:pt x="42750" y="74813"/>
                    </a:lnTo>
                    <a:cubicBezTo>
                      <a:pt x="42750" y="95044"/>
                      <a:pt x="54186" y="112475"/>
                      <a:pt x="70815" y="121549"/>
                    </a:cubicBezTo>
                    <a:lnTo>
                      <a:pt x="66102" y="140391"/>
                    </a:lnTo>
                    <a:cubicBezTo>
                      <a:pt x="66070" y="140402"/>
                      <a:pt x="66038" y="140412"/>
                      <a:pt x="65995" y="140412"/>
                    </a:cubicBezTo>
                    <a:cubicBezTo>
                      <a:pt x="77420" y="147317"/>
                      <a:pt x="87060" y="156828"/>
                      <a:pt x="94114" y="168157"/>
                    </a:cubicBezTo>
                    <a:cubicBezTo>
                      <a:pt x="101809" y="169995"/>
                      <a:pt x="109675" y="171000"/>
                      <a:pt x="117563" y="171000"/>
                    </a:cubicBezTo>
                    <a:cubicBezTo>
                      <a:pt x="132728" y="171000"/>
                      <a:pt x="147883" y="167452"/>
                      <a:pt x="161563" y="160858"/>
                    </a:cubicBezTo>
                    <a:cubicBezTo>
                      <a:pt x="165881" y="161691"/>
                      <a:pt x="170177" y="162621"/>
                      <a:pt x="174388" y="163818"/>
                    </a:cubicBezTo>
                    <a:cubicBezTo>
                      <a:pt x="183323" y="158346"/>
                      <a:pt x="193166" y="154253"/>
                      <a:pt x="203693" y="151934"/>
                    </a:cubicBezTo>
                    <a:cubicBezTo>
                      <a:pt x="192599" y="146836"/>
                      <a:pt x="180993" y="142913"/>
                      <a:pt x="169012" y="140391"/>
                    </a:cubicBezTo>
                    <a:lnTo>
                      <a:pt x="164299" y="121538"/>
                    </a:lnTo>
                    <a:cubicBezTo>
                      <a:pt x="180939" y="112475"/>
                      <a:pt x="192375" y="95044"/>
                      <a:pt x="192375" y="74813"/>
                    </a:cubicBezTo>
                    <a:lnTo>
                      <a:pt x="192375" y="64125"/>
                    </a:lnTo>
                    <a:lnTo>
                      <a:pt x="203063" y="64125"/>
                    </a:lnTo>
                    <a:cubicBezTo>
                      <a:pt x="220740" y="64125"/>
                      <a:pt x="235125" y="49740"/>
                      <a:pt x="235125" y="32063"/>
                    </a:cubicBezTo>
                    <a:cubicBezTo>
                      <a:pt x="235125" y="14385"/>
                      <a:pt x="220740" y="0"/>
                      <a:pt x="203063" y="0"/>
                    </a:cubicBezTo>
                    <a:lnTo>
                      <a:pt x="171000" y="0"/>
                    </a:lnTo>
                    <a:lnTo>
                      <a:pt x="171000" y="74813"/>
                    </a:lnTo>
                    <a:cubicBezTo>
                      <a:pt x="171000" y="92490"/>
                      <a:pt x="156615" y="106875"/>
                      <a:pt x="138938" y="106875"/>
                    </a:cubicBezTo>
                    <a:lnTo>
                      <a:pt x="96188" y="106875"/>
                    </a:lnTo>
                    <a:cubicBezTo>
                      <a:pt x="78510" y="106875"/>
                      <a:pt x="64125" y="92490"/>
                      <a:pt x="64125" y="74813"/>
                    </a:cubicBezTo>
                    <a:lnTo>
                      <a:pt x="64125" y="0"/>
                    </a:lnTo>
                    <a:lnTo>
                      <a:pt x="32063" y="0"/>
                    </a:lnTo>
                    <a:cubicBezTo>
                      <a:pt x="14385" y="0"/>
                      <a:pt x="0" y="14385"/>
                      <a:pt x="0" y="32063"/>
                    </a:cubicBezTo>
                    <a:cubicBezTo>
                      <a:pt x="0" y="49740"/>
                      <a:pt x="14385" y="64125"/>
                      <a:pt x="32063" y="64125"/>
                    </a:cubicBezTo>
                    <a:close/>
                    <a:moveTo>
                      <a:pt x="192375" y="21375"/>
                    </a:moveTo>
                    <a:lnTo>
                      <a:pt x="203063" y="21375"/>
                    </a:lnTo>
                    <a:cubicBezTo>
                      <a:pt x="208962" y="21375"/>
                      <a:pt x="213750" y="26163"/>
                      <a:pt x="213750" y="32063"/>
                    </a:cubicBezTo>
                    <a:cubicBezTo>
                      <a:pt x="213750" y="37962"/>
                      <a:pt x="208962" y="42750"/>
                      <a:pt x="203063" y="42750"/>
                    </a:cubicBezTo>
                    <a:lnTo>
                      <a:pt x="192375" y="42750"/>
                    </a:lnTo>
                    <a:close/>
                    <a:moveTo>
                      <a:pt x="91293" y="127758"/>
                    </a:moveTo>
                    <a:cubicBezTo>
                      <a:pt x="92928" y="127908"/>
                      <a:pt x="94510" y="128250"/>
                      <a:pt x="96188" y="128250"/>
                    </a:cubicBezTo>
                    <a:lnTo>
                      <a:pt x="138938" y="128250"/>
                    </a:lnTo>
                    <a:cubicBezTo>
                      <a:pt x="140615" y="128250"/>
                      <a:pt x="142197" y="127908"/>
                      <a:pt x="143832" y="127758"/>
                    </a:cubicBezTo>
                    <a:lnTo>
                      <a:pt x="147776" y="143565"/>
                    </a:lnTo>
                    <a:cubicBezTo>
                      <a:pt x="128624" y="151303"/>
                      <a:pt x="106501" y="151292"/>
                      <a:pt x="87338" y="143533"/>
                    </a:cubicBezTo>
                    <a:close/>
                    <a:moveTo>
                      <a:pt x="32063" y="21375"/>
                    </a:moveTo>
                    <a:lnTo>
                      <a:pt x="42750" y="21375"/>
                    </a:lnTo>
                    <a:lnTo>
                      <a:pt x="42750" y="42750"/>
                    </a:lnTo>
                    <a:lnTo>
                      <a:pt x="32063" y="42750"/>
                    </a:lnTo>
                    <a:cubicBezTo>
                      <a:pt x="26163" y="42750"/>
                      <a:pt x="21375" y="37962"/>
                      <a:pt x="21375" y="32063"/>
                    </a:cubicBezTo>
                    <a:cubicBezTo>
                      <a:pt x="21375" y="26163"/>
                      <a:pt x="26163" y="21375"/>
                      <a:pt x="32063" y="213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Dowolny kształt: kształt 88">
                <a:extLst>
                  <a:ext uri="{FF2B5EF4-FFF2-40B4-BE49-F238E27FC236}">
                    <a16:creationId xmlns:a16="http://schemas.microsoft.com/office/drawing/2014/main" id="{CBFF022E-7B8F-DA33-3D47-FD7B4EC81145}"/>
                  </a:ext>
                </a:extLst>
              </p:cNvPr>
              <p:cNvSpPr/>
              <p:nvPr/>
            </p:nvSpPr>
            <p:spPr>
              <a:xfrm rot="-1593903">
                <a:off x="7925538" y="3631347"/>
                <a:ext cx="21364" cy="47771"/>
              </a:xfrm>
              <a:custGeom>
                <a:avLst/>
                <a:gdLst>
                  <a:gd name="connsiteX0" fmla="*/ 0 w 21364"/>
                  <a:gd name="connsiteY0" fmla="*/ 0 h 47771"/>
                  <a:gd name="connsiteX1" fmla="*/ 21365 w 21364"/>
                  <a:gd name="connsiteY1" fmla="*/ 0 h 47771"/>
                  <a:gd name="connsiteX2" fmla="*/ 21365 w 21364"/>
                  <a:gd name="connsiteY2" fmla="*/ 47772 h 47771"/>
                  <a:gd name="connsiteX3" fmla="*/ 0 w 21364"/>
                  <a:gd name="connsiteY3" fmla="*/ 47772 h 4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64" h="47771">
                    <a:moveTo>
                      <a:pt x="0" y="0"/>
                    </a:moveTo>
                    <a:lnTo>
                      <a:pt x="21365" y="0"/>
                    </a:lnTo>
                    <a:lnTo>
                      <a:pt x="21365" y="47772"/>
                    </a:lnTo>
                    <a:lnTo>
                      <a:pt x="0" y="47772"/>
                    </a:lnTo>
                    <a:close/>
                  </a:path>
                </a:pathLst>
              </a:custGeom>
              <a:solidFill>
                <a:srgbClr val="000000"/>
              </a:solidFill>
              <a:ln w="105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Dowolny kształt: kształt 89">
                <a:extLst>
                  <a:ext uri="{FF2B5EF4-FFF2-40B4-BE49-F238E27FC236}">
                    <a16:creationId xmlns:a16="http://schemas.microsoft.com/office/drawing/2014/main" id="{3490AA5C-2D49-3389-3B78-ED24F570E60C}"/>
                  </a:ext>
                </a:extLst>
              </p:cNvPr>
              <p:cNvSpPr/>
              <p:nvPr/>
            </p:nvSpPr>
            <p:spPr>
              <a:xfrm rot="-1593903">
                <a:off x="7882810" y="3631336"/>
                <a:ext cx="21364" cy="47771"/>
              </a:xfrm>
              <a:custGeom>
                <a:avLst/>
                <a:gdLst>
                  <a:gd name="connsiteX0" fmla="*/ 0 w 21364"/>
                  <a:gd name="connsiteY0" fmla="*/ 0 h 47771"/>
                  <a:gd name="connsiteX1" fmla="*/ 21365 w 21364"/>
                  <a:gd name="connsiteY1" fmla="*/ 0 h 47771"/>
                  <a:gd name="connsiteX2" fmla="*/ 21365 w 21364"/>
                  <a:gd name="connsiteY2" fmla="*/ 47772 h 47771"/>
                  <a:gd name="connsiteX3" fmla="*/ 0 w 21364"/>
                  <a:gd name="connsiteY3" fmla="*/ 47772 h 4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64" h="47771">
                    <a:moveTo>
                      <a:pt x="0" y="0"/>
                    </a:moveTo>
                    <a:lnTo>
                      <a:pt x="21365" y="0"/>
                    </a:lnTo>
                    <a:lnTo>
                      <a:pt x="21365" y="47772"/>
                    </a:lnTo>
                    <a:lnTo>
                      <a:pt x="0" y="47772"/>
                    </a:lnTo>
                    <a:close/>
                  </a:path>
                </a:pathLst>
              </a:custGeom>
              <a:solidFill>
                <a:srgbClr val="000000"/>
              </a:solidFill>
              <a:ln w="105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5129F227-447A-0653-3105-565EB7B4F979}"/>
              </a:ext>
            </a:extLst>
          </p:cNvPr>
          <p:cNvSpPr txBox="1"/>
          <p:nvPr/>
        </p:nvSpPr>
        <p:spPr>
          <a:xfrm>
            <a:off x="4651991" y="3398348"/>
            <a:ext cx="1282612" cy="37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Długa relacja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 sprzedaży</a:t>
            </a:r>
          </a:p>
        </p:txBody>
      </p:sp>
      <p:sp>
        <p:nvSpPr>
          <p:cNvPr id="60" name="pole tekstowe 59">
            <a:extLst>
              <a:ext uri="{FF2B5EF4-FFF2-40B4-BE49-F238E27FC236}">
                <a16:creationId xmlns:a16="http://schemas.microsoft.com/office/drawing/2014/main" id="{74BC4257-1952-B277-7858-6CB751121D48}"/>
              </a:ext>
            </a:extLst>
          </p:cNvPr>
          <p:cNvSpPr txBox="1"/>
          <p:nvPr/>
        </p:nvSpPr>
        <p:spPr>
          <a:xfrm>
            <a:off x="9316011" y="3390357"/>
            <a:ext cx="1282612" cy="37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Długa relacja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 sprzedaży</a:t>
            </a:r>
          </a:p>
        </p:txBody>
      </p:sp>
      <p:sp>
        <p:nvSpPr>
          <p:cNvPr id="75" name="pole tekstowe 74">
            <a:extLst>
              <a:ext uri="{FF2B5EF4-FFF2-40B4-BE49-F238E27FC236}">
                <a16:creationId xmlns:a16="http://schemas.microsoft.com/office/drawing/2014/main" id="{8F86F9D4-9049-5291-2EC4-A54A52819015}"/>
              </a:ext>
            </a:extLst>
          </p:cNvPr>
          <p:cNvSpPr txBox="1"/>
          <p:nvPr/>
        </p:nvSpPr>
        <p:spPr>
          <a:xfrm>
            <a:off x="9354428" y="5536366"/>
            <a:ext cx="1282612" cy="37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Długa relacja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 sprzedaży</a:t>
            </a:r>
          </a:p>
        </p:txBody>
      </p:sp>
      <p:sp>
        <p:nvSpPr>
          <p:cNvPr id="90" name="pole tekstowe 89">
            <a:extLst>
              <a:ext uri="{FF2B5EF4-FFF2-40B4-BE49-F238E27FC236}">
                <a16:creationId xmlns:a16="http://schemas.microsoft.com/office/drawing/2014/main" id="{2F17C4C3-90CC-395D-78BE-88FB60301BD1}"/>
              </a:ext>
            </a:extLst>
          </p:cNvPr>
          <p:cNvSpPr txBox="1"/>
          <p:nvPr/>
        </p:nvSpPr>
        <p:spPr>
          <a:xfrm>
            <a:off x="4703293" y="5534942"/>
            <a:ext cx="1282612" cy="37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Długa relacja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 sprzedaży</a:t>
            </a:r>
          </a:p>
        </p:txBody>
      </p:sp>
      <p:grpSp>
        <p:nvGrpSpPr>
          <p:cNvPr id="104" name="Grupa 90">
            <a:extLst>
              <a:ext uri="{FF2B5EF4-FFF2-40B4-BE49-F238E27FC236}">
                <a16:creationId xmlns:a16="http://schemas.microsoft.com/office/drawing/2014/main" id="{F2359216-5A41-AFE3-52CC-F81C9058041D}"/>
              </a:ext>
            </a:extLst>
          </p:cNvPr>
          <p:cNvGrpSpPr/>
          <p:nvPr/>
        </p:nvGrpSpPr>
        <p:grpSpPr>
          <a:xfrm>
            <a:off x="9744390" y="2888781"/>
            <a:ext cx="445318" cy="497501"/>
            <a:chOff x="7583715" y="3559013"/>
            <a:chExt cx="662625" cy="662625"/>
          </a:xfrm>
        </p:grpSpPr>
        <p:sp>
          <p:nvSpPr>
            <p:cNvPr id="105" name="Dowolny kształt: kształt 47">
              <a:extLst>
                <a:ext uri="{FF2B5EF4-FFF2-40B4-BE49-F238E27FC236}">
                  <a16:creationId xmlns:a16="http://schemas.microsoft.com/office/drawing/2014/main" id="{092A30F2-EF54-D737-D72A-7C5B35668F1F}"/>
                </a:ext>
              </a:extLst>
            </p:cNvPr>
            <p:cNvSpPr/>
            <p:nvPr/>
          </p:nvSpPr>
          <p:spPr>
            <a:xfrm>
              <a:off x="7669215" y="3794138"/>
              <a:ext cx="235125" cy="132535"/>
            </a:xfrm>
            <a:custGeom>
              <a:avLst/>
              <a:gdLst>
                <a:gd name="connsiteX0" fmla="*/ 150875 w 235125"/>
                <a:gd name="connsiteY0" fmla="*/ 0 h 132535"/>
                <a:gd name="connsiteX1" fmla="*/ 102653 w 235125"/>
                <a:gd name="connsiteY1" fmla="*/ 0 h 132535"/>
                <a:gd name="connsiteX2" fmla="*/ 36028 w 235125"/>
                <a:gd name="connsiteY2" fmla="*/ 33719 h 132535"/>
                <a:gd name="connsiteX3" fmla="*/ 33281 w 235125"/>
                <a:gd name="connsiteY3" fmla="*/ 34638 h 132535"/>
                <a:gd name="connsiteX4" fmla="*/ 0 w 235125"/>
                <a:gd name="connsiteY4" fmla="*/ 80830 h 132535"/>
                <a:gd name="connsiteX5" fmla="*/ 1464 w 235125"/>
                <a:gd name="connsiteY5" fmla="*/ 92629 h 132535"/>
                <a:gd name="connsiteX6" fmla="*/ 11339 w 235125"/>
                <a:gd name="connsiteY6" fmla="*/ 132183 h 132535"/>
                <a:gd name="connsiteX7" fmla="*/ 11885 w 235125"/>
                <a:gd name="connsiteY7" fmla="*/ 132183 h 132535"/>
                <a:gd name="connsiteX8" fmla="*/ 32063 w 235125"/>
                <a:gd name="connsiteY8" fmla="*/ 117563 h 132535"/>
                <a:gd name="connsiteX9" fmla="*/ 53438 w 235125"/>
                <a:gd name="connsiteY9" fmla="*/ 117563 h 132535"/>
                <a:gd name="connsiteX10" fmla="*/ 85500 w 235125"/>
                <a:gd name="connsiteY10" fmla="*/ 96188 h 132535"/>
                <a:gd name="connsiteX11" fmla="*/ 156102 w 235125"/>
                <a:gd name="connsiteY11" fmla="*/ 117563 h 132535"/>
                <a:gd name="connsiteX12" fmla="*/ 181688 w 235125"/>
                <a:gd name="connsiteY12" fmla="*/ 117563 h 132535"/>
                <a:gd name="connsiteX13" fmla="*/ 203063 w 235125"/>
                <a:gd name="connsiteY13" fmla="*/ 117563 h 132535"/>
                <a:gd name="connsiteX14" fmla="*/ 223358 w 235125"/>
                <a:gd name="connsiteY14" fmla="*/ 132536 h 132535"/>
                <a:gd name="connsiteX15" fmla="*/ 223593 w 235125"/>
                <a:gd name="connsiteY15" fmla="*/ 132536 h 132535"/>
                <a:gd name="connsiteX16" fmla="*/ 230797 w 235125"/>
                <a:gd name="connsiteY16" fmla="*/ 110893 h 132535"/>
                <a:gd name="connsiteX17" fmla="*/ 235125 w 235125"/>
                <a:gd name="connsiteY17" fmla="*/ 84250 h 132535"/>
                <a:gd name="connsiteX18" fmla="*/ 150875 w 235125"/>
                <a:gd name="connsiteY18" fmla="*/ 0 h 13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5125" h="132535">
                  <a:moveTo>
                    <a:pt x="150875" y="0"/>
                  </a:moveTo>
                  <a:lnTo>
                    <a:pt x="102653" y="0"/>
                  </a:lnTo>
                  <a:cubicBezTo>
                    <a:pt x="76202" y="0"/>
                    <a:pt x="51578" y="12536"/>
                    <a:pt x="36028" y="33719"/>
                  </a:cubicBezTo>
                  <a:lnTo>
                    <a:pt x="33281" y="34638"/>
                  </a:lnTo>
                  <a:cubicBezTo>
                    <a:pt x="13370" y="41275"/>
                    <a:pt x="0" y="59850"/>
                    <a:pt x="0" y="80830"/>
                  </a:cubicBezTo>
                  <a:cubicBezTo>
                    <a:pt x="0" y="84784"/>
                    <a:pt x="492" y="88749"/>
                    <a:pt x="1464" y="92629"/>
                  </a:cubicBezTo>
                  <a:lnTo>
                    <a:pt x="11339" y="132183"/>
                  </a:lnTo>
                  <a:lnTo>
                    <a:pt x="11885" y="132183"/>
                  </a:lnTo>
                  <a:cubicBezTo>
                    <a:pt x="14717" y="123708"/>
                    <a:pt x="22636" y="117563"/>
                    <a:pt x="32063" y="117563"/>
                  </a:cubicBezTo>
                  <a:lnTo>
                    <a:pt x="53438" y="117563"/>
                  </a:lnTo>
                  <a:lnTo>
                    <a:pt x="85500" y="96188"/>
                  </a:lnTo>
                  <a:cubicBezTo>
                    <a:pt x="106405" y="110124"/>
                    <a:pt x="130975" y="117563"/>
                    <a:pt x="156102" y="117563"/>
                  </a:cubicBezTo>
                  <a:lnTo>
                    <a:pt x="181688" y="117563"/>
                  </a:lnTo>
                  <a:lnTo>
                    <a:pt x="203063" y="117563"/>
                  </a:lnTo>
                  <a:cubicBezTo>
                    <a:pt x="212628" y="117563"/>
                    <a:pt x="220622" y="123879"/>
                    <a:pt x="223358" y="132536"/>
                  </a:cubicBezTo>
                  <a:lnTo>
                    <a:pt x="223593" y="132536"/>
                  </a:lnTo>
                  <a:lnTo>
                    <a:pt x="230797" y="110893"/>
                  </a:lnTo>
                  <a:cubicBezTo>
                    <a:pt x="233661" y="102290"/>
                    <a:pt x="235125" y="93323"/>
                    <a:pt x="235125" y="84250"/>
                  </a:cubicBezTo>
                  <a:cubicBezTo>
                    <a:pt x="235125" y="37791"/>
                    <a:pt x="197334" y="0"/>
                    <a:pt x="150875" y="0"/>
                  </a:cubicBezTo>
                  <a:close/>
                </a:path>
              </a:pathLst>
            </a:custGeom>
            <a:solidFill>
              <a:srgbClr val="F0BC5E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Dowolny kształt: kształt 48">
              <a:extLst>
                <a:ext uri="{FF2B5EF4-FFF2-40B4-BE49-F238E27FC236}">
                  <a16:creationId xmlns:a16="http://schemas.microsoft.com/office/drawing/2014/main" id="{ACC1CF45-C801-8D0E-7FC2-70945AB26CDD}"/>
                </a:ext>
              </a:extLst>
            </p:cNvPr>
            <p:cNvSpPr/>
            <p:nvPr/>
          </p:nvSpPr>
          <p:spPr>
            <a:xfrm>
              <a:off x="7902032" y="3815513"/>
              <a:ext cx="274871" cy="244807"/>
            </a:xfrm>
            <a:custGeom>
              <a:avLst/>
              <a:gdLst>
                <a:gd name="connsiteX0" fmla="*/ 65130 w 274871"/>
                <a:gd name="connsiteY0" fmla="*/ 244744 h 244807"/>
                <a:gd name="connsiteX1" fmla="*/ 98496 w 274871"/>
                <a:gd name="connsiteY1" fmla="*/ 235125 h 244807"/>
                <a:gd name="connsiteX2" fmla="*/ 108724 w 274871"/>
                <a:gd name="connsiteY2" fmla="*/ 194213 h 244807"/>
                <a:gd name="connsiteX3" fmla="*/ 108852 w 274871"/>
                <a:gd name="connsiteY3" fmla="*/ 194213 h 244807"/>
                <a:gd name="connsiteX4" fmla="*/ 77121 w 274871"/>
                <a:gd name="connsiteY4" fmla="*/ 138938 h 244807"/>
                <a:gd name="connsiteX5" fmla="*/ 77121 w 274871"/>
                <a:gd name="connsiteY5" fmla="*/ 126412 h 244807"/>
                <a:gd name="connsiteX6" fmla="*/ 98496 w 274871"/>
                <a:gd name="connsiteY6" fmla="*/ 74813 h 244807"/>
                <a:gd name="connsiteX7" fmla="*/ 188389 w 274871"/>
                <a:gd name="connsiteY7" fmla="*/ 104043 h 244807"/>
                <a:gd name="connsiteX8" fmla="*/ 205371 w 274871"/>
                <a:gd name="connsiteY8" fmla="*/ 106875 h 244807"/>
                <a:gd name="connsiteX9" fmla="*/ 205371 w 274871"/>
                <a:gd name="connsiteY9" fmla="*/ 138938 h 244807"/>
                <a:gd name="connsiteX10" fmla="*/ 173640 w 274871"/>
                <a:gd name="connsiteY10" fmla="*/ 194213 h 244807"/>
                <a:gd name="connsiteX11" fmla="*/ 173768 w 274871"/>
                <a:gd name="connsiteY11" fmla="*/ 194213 h 244807"/>
                <a:gd name="connsiteX12" fmla="*/ 183996 w 274871"/>
                <a:gd name="connsiteY12" fmla="*/ 235125 h 244807"/>
                <a:gd name="connsiteX13" fmla="*/ 217373 w 274871"/>
                <a:gd name="connsiteY13" fmla="*/ 244808 h 244807"/>
                <a:gd name="connsiteX14" fmla="*/ 274872 w 274871"/>
                <a:gd name="connsiteY14" fmla="*/ 186294 h 244807"/>
                <a:gd name="connsiteX15" fmla="*/ 269496 w 274871"/>
                <a:gd name="connsiteY15" fmla="*/ 169162 h 244807"/>
                <a:gd name="connsiteX16" fmla="*/ 271858 w 274871"/>
                <a:gd name="connsiteY16" fmla="*/ 157427 h 244807"/>
                <a:gd name="connsiteX17" fmla="*/ 258809 w 274871"/>
                <a:gd name="connsiteY17" fmla="*/ 119401 h 244807"/>
                <a:gd name="connsiteX18" fmla="*/ 258809 w 274871"/>
                <a:gd name="connsiteY18" fmla="*/ 96188 h 244807"/>
                <a:gd name="connsiteX19" fmla="*/ 162621 w 274871"/>
                <a:gd name="connsiteY19" fmla="*/ 0 h 244807"/>
                <a:gd name="connsiteX20" fmla="*/ 119871 w 274871"/>
                <a:gd name="connsiteY20" fmla="*/ 0 h 244807"/>
                <a:gd name="connsiteX21" fmla="*/ 23683 w 274871"/>
                <a:gd name="connsiteY21" fmla="*/ 96188 h 244807"/>
                <a:gd name="connsiteX22" fmla="*/ 23683 w 274871"/>
                <a:gd name="connsiteY22" fmla="*/ 119401 h 244807"/>
                <a:gd name="connsiteX23" fmla="*/ 5440 w 274871"/>
                <a:gd name="connsiteY23" fmla="*/ 163444 h 244807"/>
                <a:gd name="connsiteX24" fmla="*/ 0 w 274871"/>
                <a:gd name="connsiteY24" fmla="*/ 168916 h 244807"/>
                <a:gd name="connsiteX25" fmla="*/ 3110 w 274871"/>
                <a:gd name="connsiteY25" fmla="*/ 175136 h 244807"/>
                <a:gd name="connsiteX26" fmla="*/ 65130 w 274871"/>
                <a:gd name="connsiteY26" fmla="*/ 244744 h 24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4871" h="244807">
                  <a:moveTo>
                    <a:pt x="65130" y="244744"/>
                  </a:moveTo>
                  <a:cubicBezTo>
                    <a:pt x="75689" y="240383"/>
                    <a:pt x="86825" y="237081"/>
                    <a:pt x="98496" y="235125"/>
                  </a:cubicBezTo>
                  <a:lnTo>
                    <a:pt x="108724" y="194213"/>
                  </a:lnTo>
                  <a:lnTo>
                    <a:pt x="108852" y="194213"/>
                  </a:lnTo>
                  <a:cubicBezTo>
                    <a:pt x="89882" y="183066"/>
                    <a:pt x="77121" y="162514"/>
                    <a:pt x="77121" y="138938"/>
                  </a:cubicBezTo>
                  <a:lnTo>
                    <a:pt x="77121" y="126412"/>
                  </a:lnTo>
                  <a:cubicBezTo>
                    <a:pt x="77121" y="107057"/>
                    <a:pt x="84805" y="88492"/>
                    <a:pt x="98496" y="74813"/>
                  </a:cubicBezTo>
                  <a:cubicBezTo>
                    <a:pt x="126839" y="88984"/>
                    <a:pt x="157138" y="98838"/>
                    <a:pt x="188389" y="104043"/>
                  </a:cubicBezTo>
                  <a:lnTo>
                    <a:pt x="205371" y="106875"/>
                  </a:lnTo>
                  <a:lnTo>
                    <a:pt x="205371" y="138938"/>
                  </a:lnTo>
                  <a:cubicBezTo>
                    <a:pt x="205371" y="162514"/>
                    <a:pt x="192599" y="183066"/>
                    <a:pt x="173640" y="194213"/>
                  </a:cubicBezTo>
                  <a:lnTo>
                    <a:pt x="173768" y="194213"/>
                  </a:lnTo>
                  <a:lnTo>
                    <a:pt x="183996" y="235125"/>
                  </a:lnTo>
                  <a:cubicBezTo>
                    <a:pt x="195688" y="237070"/>
                    <a:pt x="206814" y="240447"/>
                    <a:pt x="217373" y="244808"/>
                  </a:cubicBezTo>
                  <a:cubicBezTo>
                    <a:pt x="242959" y="232678"/>
                    <a:pt x="263148" y="212072"/>
                    <a:pt x="274872" y="186294"/>
                  </a:cubicBezTo>
                  <a:cubicBezTo>
                    <a:pt x="271420" y="181292"/>
                    <a:pt x="269496" y="175339"/>
                    <a:pt x="269496" y="169162"/>
                  </a:cubicBezTo>
                  <a:cubicBezTo>
                    <a:pt x="269496" y="165004"/>
                    <a:pt x="270340" y="161039"/>
                    <a:pt x="271858" y="157427"/>
                  </a:cubicBezTo>
                  <a:cubicBezTo>
                    <a:pt x="263532" y="146600"/>
                    <a:pt x="258809" y="133134"/>
                    <a:pt x="258809" y="119401"/>
                  </a:cubicBezTo>
                  <a:lnTo>
                    <a:pt x="258809" y="96188"/>
                  </a:lnTo>
                  <a:cubicBezTo>
                    <a:pt x="258809" y="43145"/>
                    <a:pt x="215663" y="0"/>
                    <a:pt x="162621" y="0"/>
                  </a:cubicBezTo>
                  <a:lnTo>
                    <a:pt x="119871" y="0"/>
                  </a:lnTo>
                  <a:cubicBezTo>
                    <a:pt x="66829" y="0"/>
                    <a:pt x="23683" y="43145"/>
                    <a:pt x="23683" y="96188"/>
                  </a:cubicBezTo>
                  <a:lnTo>
                    <a:pt x="23683" y="119401"/>
                  </a:lnTo>
                  <a:cubicBezTo>
                    <a:pt x="23683" y="135795"/>
                    <a:pt x="17036" y="151848"/>
                    <a:pt x="5440" y="163444"/>
                  </a:cubicBezTo>
                  <a:lnTo>
                    <a:pt x="0" y="168916"/>
                  </a:lnTo>
                  <a:lnTo>
                    <a:pt x="3110" y="175136"/>
                  </a:lnTo>
                  <a:cubicBezTo>
                    <a:pt x="13659" y="206140"/>
                    <a:pt x="35931" y="230903"/>
                    <a:pt x="65130" y="244744"/>
                  </a:cubicBezTo>
                  <a:close/>
                </a:path>
              </a:pathLst>
            </a:custGeom>
            <a:solidFill>
              <a:srgbClr val="F0BC5E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Dowolny kształt: kształt 52">
              <a:extLst>
                <a:ext uri="{FF2B5EF4-FFF2-40B4-BE49-F238E27FC236}">
                  <a16:creationId xmlns:a16="http://schemas.microsoft.com/office/drawing/2014/main" id="{D8339B1B-4258-E316-1AAB-15EE48917E86}"/>
                </a:ext>
              </a:extLst>
            </p:cNvPr>
            <p:cNvSpPr/>
            <p:nvPr/>
          </p:nvSpPr>
          <p:spPr>
            <a:xfrm>
              <a:off x="7669215" y="3794138"/>
              <a:ext cx="235125" cy="132535"/>
            </a:xfrm>
            <a:custGeom>
              <a:avLst/>
              <a:gdLst>
                <a:gd name="connsiteX0" fmla="*/ 150875 w 235125"/>
                <a:gd name="connsiteY0" fmla="*/ 0 h 132535"/>
                <a:gd name="connsiteX1" fmla="*/ 102653 w 235125"/>
                <a:gd name="connsiteY1" fmla="*/ 0 h 132535"/>
                <a:gd name="connsiteX2" fmla="*/ 36028 w 235125"/>
                <a:gd name="connsiteY2" fmla="*/ 33719 h 132535"/>
                <a:gd name="connsiteX3" fmla="*/ 33281 w 235125"/>
                <a:gd name="connsiteY3" fmla="*/ 34638 h 132535"/>
                <a:gd name="connsiteX4" fmla="*/ 0 w 235125"/>
                <a:gd name="connsiteY4" fmla="*/ 80830 h 132535"/>
                <a:gd name="connsiteX5" fmla="*/ 1464 w 235125"/>
                <a:gd name="connsiteY5" fmla="*/ 92629 h 132535"/>
                <a:gd name="connsiteX6" fmla="*/ 11339 w 235125"/>
                <a:gd name="connsiteY6" fmla="*/ 132183 h 132535"/>
                <a:gd name="connsiteX7" fmla="*/ 11885 w 235125"/>
                <a:gd name="connsiteY7" fmla="*/ 132183 h 132535"/>
                <a:gd name="connsiteX8" fmla="*/ 32063 w 235125"/>
                <a:gd name="connsiteY8" fmla="*/ 117563 h 132535"/>
                <a:gd name="connsiteX9" fmla="*/ 53438 w 235125"/>
                <a:gd name="connsiteY9" fmla="*/ 117563 h 132535"/>
                <a:gd name="connsiteX10" fmla="*/ 85500 w 235125"/>
                <a:gd name="connsiteY10" fmla="*/ 96188 h 132535"/>
                <a:gd name="connsiteX11" fmla="*/ 156102 w 235125"/>
                <a:gd name="connsiteY11" fmla="*/ 117563 h 132535"/>
                <a:gd name="connsiteX12" fmla="*/ 181688 w 235125"/>
                <a:gd name="connsiteY12" fmla="*/ 117563 h 132535"/>
                <a:gd name="connsiteX13" fmla="*/ 203063 w 235125"/>
                <a:gd name="connsiteY13" fmla="*/ 117563 h 132535"/>
                <a:gd name="connsiteX14" fmla="*/ 223358 w 235125"/>
                <a:gd name="connsiteY14" fmla="*/ 132536 h 132535"/>
                <a:gd name="connsiteX15" fmla="*/ 223593 w 235125"/>
                <a:gd name="connsiteY15" fmla="*/ 132536 h 132535"/>
                <a:gd name="connsiteX16" fmla="*/ 230797 w 235125"/>
                <a:gd name="connsiteY16" fmla="*/ 110893 h 132535"/>
                <a:gd name="connsiteX17" fmla="*/ 235125 w 235125"/>
                <a:gd name="connsiteY17" fmla="*/ 84250 h 132535"/>
                <a:gd name="connsiteX18" fmla="*/ 150875 w 235125"/>
                <a:gd name="connsiteY18" fmla="*/ 0 h 13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5125" h="132535">
                  <a:moveTo>
                    <a:pt x="150875" y="0"/>
                  </a:moveTo>
                  <a:lnTo>
                    <a:pt x="102653" y="0"/>
                  </a:lnTo>
                  <a:cubicBezTo>
                    <a:pt x="76202" y="0"/>
                    <a:pt x="51578" y="12536"/>
                    <a:pt x="36028" y="33719"/>
                  </a:cubicBezTo>
                  <a:lnTo>
                    <a:pt x="33281" y="34638"/>
                  </a:lnTo>
                  <a:cubicBezTo>
                    <a:pt x="13370" y="41275"/>
                    <a:pt x="0" y="59850"/>
                    <a:pt x="0" y="80830"/>
                  </a:cubicBezTo>
                  <a:cubicBezTo>
                    <a:pt x="0" y="84784"/>
                    <a:pt x="492" y="88749"/>
                    <a:pt x="1464" y="92629"/>
                  </a:cubicBezTo>
                  <a:lnTo>
                    <a:pt x="11339" y="132183"/>
                  </a:lnTo>
                  <a:lnTo>
                    <a:pt x="11885" y="132183"/>
                  </a:lnTo>
                  <a:cubicBezTo>
                    <a:pt x="14717" y="123708"/>
                    <a:pt x="22636" y="117563"/>
                    <a:pt x="32063" y="117563"/>
                  </a:cubicBezTo>
                  <a:lnTo>
                    <a:pt x="53438" y="117563"/>
                  </a:lnTo>
                  <a:lnTo>
                    <a:pt x="85500" y="96188"/>
                  </a:lnTo>
                  <a:cubicBezTo>
                    <a:pt x="106405" y="110124"/>
                    <a:pt x="130975" y="117563"/>
                    <a:pt x="156102" y="117563"/>
                  </a:cubicBezTo>
                  <a:lnTo>
                    <a:pt x="181688" y="117563"/>
                  </a:lnTo>
                  <a:lnTo>
                    <a:pt x="203063" y="117563"/>
                  </a:lnTo>
                  <a:cubicBezTo>
                    <a:pt x="212628" y="117563"/>
                    <a:pt x="220622" y="123879"/>
                    <a:pt x="223358" y="132536"/>
                  </a:cubicBezTo>
                  <a:lnTo>
                    <a:pt x="223593" y="132536"/>
                  </a:lnTo>
                  <a:lnTo>
                    <a:pt x="230797" y="110893"/>
                  </a:lnTo>
                  <a:cubicBezTo>
                    <a:pt x="233661" y="102290"/>
                    <a:pt x="235125" y="93323"/>
                    <a:pt x="235125" y="84250"/>
                  </a:cubicBezTo>
                  <a:cubicBezTo>
                    <a:pt x="235125" y="37791"/>
                    <a:pt x="197334" y="0"/>
                    <a:pt x="150875" y="0"/>
                  </a:cubicBezTo>
                  <a:close/>
                </a:path>
              </a:pathLst>
            </a:custGeom>
            <a:solidFill>
              <a:srgbClr val="44546A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Dowolny kształt: kształt 79">
              <a:extLst>
                <a:ext uri="{FF2B5EF4-FFF2-40B4-BE49-F238E27FC236}">
                  <a16:creationId xmlns:a16="http://schemas.microsoft.com/office/drawing/2014/main" id="{B44AB9FB-43C2-433F-CFB8-3EEF650E2A42}"/>
                </a:ext>
              </a:extLst>
            </p:cNvPr>
            <p:cNvSpPr/>
            <p:nvPr/>
          </p:nvSpPr>
          <p:spPr>
            <a:xfrm>
              <a:off x="7902032" y="3815513"/>
              <a:ext cx="274871" cy="244807"/>
            </a:xfrm>
            <a:custGeom>
              <a:avLst/>
              <a:gdLst>
                <a:gd name="connsiteX0" fmla="*/ 65130 w 274871"/>
                <a:gd name="connsiteY0" fmla="*/ 244744 h 244807"/>
                <a:gd name="connsiteX1" fmla="*/ 98496 w 274871"/>
                <a:gd name="connsiteY1" fmla="*/ 235125 h 244807"/>
                <a:gd name="connsiteX2" fmla="*/ 108724 w 274871"/>
                <a:gd name="connsiteY2" fmla="*/ 194213 h 244807"/>
                <a:gd name="connsiteX3" fmla="*/ 108852 w 274871"/>
                <a:gd name="connsiteY3" fmla="*/ 194213 h 244807"/>
                <a:gd name="connsiteX4" fmla="*/ 77121 w 274871"/>
                <a:gd name="connsiteY4" fmla="*/ 138938 h 244807"/>
                <a:gd name="connsiteX5" fmla="*/ 77121 w 274871"/>
                <a:gd name="connsiteY5" fmla="*/ 126412 h 244807"/>
                <a:gd name="connsiteX6" fmla="*/ 98496 w 274871"/>
                <a:gd name="connsiteY6" fmla="*/ 74813 h 244807"/>
                <a:gd name="connsiteX7" fmla="*/ 188389 w 274871"/>
                <a:gd name="connsiteY7" fmla="*/ 104043 h 244807"/>
                <a:gd name="connsiteX8" fmla="*/ 205371 w 274871"/>
                <a:gd name="connsiteY8" fmla="*/ 106875 h 244807"/>
                <a:gd name="connsiteX9" fmla="*/ 205371 w 274871"/>
                <a:gd name="connsiteY9" fmla="*/ 138938 h 244807"/>
                <a:gd name="connsiteX10" fmla="*/ 173640 w 274871"/>
                <a:gd name="connsiteY10" fmla="*/ 194213 h 244807"/>
                <a:gd name="connsiteX11" fmla="*/ 173768 w 274871"/>
                <a:gd name="connsiteY11" fmla="*/ 194213 h 244807"/>
                <a:gd name="connsiteX12" fmla="*/ 183996 w 274871"/>
                <a:gd name="connsiteY12" fmla="*/ 235125 h 244807"/>
                <a:gd name="connsiteX13" fmla="*/ 217373 w 274871"/>
                <a:gd name="connsiteY13" fmla="*/ 244808 h 244807"/>
                <a:gd name="connsiteX14" fmla="*/ 274872 w 274871"/>
                <a:gd name="connsiteY14" fmla="*/ 186294 h 244807"/>
                <a:gd name="connsiteX15" fmla="*/ 269496 w 274871"/>
                <a:gd name="connsiteY15" fmla="*/ 169162 h 244807"/>
                <a:gd name="connsiteX16" fmla="*/ 271858 w 274871"/>
                <a:gd name="connsiteY16" fmla="*/ 157427 h 244807"/>
                <a:gd name="connsiteX17" fmla="*/ 258809 w 274871"/>
                <a:gd name="connsiteY17" fmla="*/ 119401 h 244807"/>
                <a:gd name="connsiteX18" fmla="*/ 258809 w 274871"/>
                <a:gd name="connsiteY18" fmla="*/ 96188 h 244807"/>
                <a:gd name="connsiteX19" fmla="*/ 162621 w 274871"/>
                <a:gd name="connsiteY19" fmla="*/ 0 h 244807"/>
                <a:gd name="connsiteX20" fmla="*/ 119871 w 274871"/>
                <a:gd name="connsiteY20" fmla="*/ 0 h 244807"/>
                <a:gd name="connsiteX21" fmla="*/ 23683 w 274871"/>
                <a:gd name="connsiteY21" fmla="*/ 96188 h 244807"/>
                <a:gd name="connsiteX22" fmla="*/ 23683 w 274871"/>
                <a:gd name="connsiteY22" fmla="*/ 119401 h 244807"/>
                <a:gd name="connsiteX23" fmla="*/ 5440 w 274871"/>
                <a:gd name="connsiteY23" fmla="*/ 163444 h 244807"/>
                <a:gd name="connsiteX24" fmla="*/ 0 w 274871"/>
                <a:gd name="connsiteY24" fmla="*/ 168916 h 244807"/>
                <a:gd name="connsiteX25" fmla="*/ 3110 w 274871"/>
                <a:gd name="connsiteY25" fmla="*/ 175136 h 244807"/>
                <a:gd name="connsiteX26" fmla="*/ 65130 w 274871"/>
                <a:gd name="connsiteY26" fmla="*/ 244744 h 24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4871" h="244807">
                  <a:moveTo>
                    <a:pt x="65130" y="244744"/>
                  </a:moveTo>
                  <a:cubicBezTo>
                    <a:pt x="75689" y="240383"/>
                    <a:pt x="86825" y="237081"/>
                    <a:pt x="98496" y="235125"/>
                  </a:cubicBezTo>
                  <a:lnTo>
                    <a:pt x="108724" y="194213"/>
                  </a:lnTo>
                  <a:lnTo>
                    <a:pt x="108852" y="194213"/>
                  </a:lnTo>
                  <a:cubicBezTo>
                    <a:pt x="89882" y="183066"/>
                    <a:pt x="77121" y="162514"/>
                    <a:pt x="77121" y="138938"/>
                  </a:cubicBezTo>
                  <a:lnTo>
                    <a:pt x="77121" y="126412"/>
                  </a:lnTo>
                  <a:cubicBezTo>
                    <a:pt x="77121" y="107057"/>
                    <a:pt x="84805" y="88492"/>
                    <a:pt x="98496" y="74813"/>
                  </a:cubicBezTo>
                  <a:cubicBezTo>
                    <a:pt x="126839" y="88984"/>
                    <a:pt x="157138" y="98838"/>
                    <a:pt x="188389" y="104043"/>
                  </a:cubicBezTo>
                  <a:lnTo>
                    <a:pt x="205371" y="106875"/>
                  </a:lnTo>
                  <a:lnTo>
                    <a:pt x="205371" y="138938"/>
                  </a:lnTo>
                  <a:cubicBezTo>
                    <a:pt x="205371" y="162514"/>
                    <a:pt x="192599" y="183066"/>
                    <a:pt x="173640" y="194213"/>
                  </a:cubicBezTo>
                  <a:lnTo>
                    <a:pt x="173768" y="194213"/>
                  </a:lnTo>
                  <a:lnTo>
                    <a:pt x="183996" y="235125"/>
                  </a:lnTo>
                  <a:cubicBezTo>
                    <a:pt x="195688" y="237070"/>
                    <a:pt x="206814" y="240447"/>
                    <a:pt x="217373" y="244808"/>
                  </a:cubicBezTo>
                  <a:cubicBezTo>
                    <a:pt x="242959" y="232678"/>
                    <a:pt x="263148" y="212072"/>
                    <a:pt x="274872" y="186294"/>
                  </a:cubicBezTo>
                  <a:cubicBezTo>
                    <a:pt x="271420" y="181292"/>
                    <a:pt x="269496" y="175339"/>
                    <a:pt x="269496" y="169162"/>
                  </a:cubicBezTo>
                  <a:cubicBezTo>
                    <a:pt x="269496" y="165004"/>
                    <a:pt x="270340" y="161039"/>
                    <a:pt x="271858" y="157427"/>
                  </a:cubicBezTo>
                  <a:cubicBezTo>
                    <a:pt x="263532" y="146600"/>
                    <a:pt x="258809" y="133134"/>
                    <a:pt x="258809" y="119401"/>
                  </a:cubicBezTo>
                  <a:lnTo>
                    <a:pt x="258809" y="96188"/>
                  </a:lnTo>
                  <a:cubicBezTo>
                    <a:pt x="258809" y="43145"/>
                    <a:pt x="215663" y="0"/>
                    <a:pt x="162621" y="0"/>
                  </a:cubicBezTo>
                  <a:lnTo>
                    <a:pt x="119871" y="0"/>
                  </a:lnTo>
                  <a:cubicBezTo>
                    <a:pt x="66829" y="0"/>
                    <a:pt x="23683" y="43145"/>
                    <a:pt x="23683" y="96188"/>
                  </a:cubicBezTo>
                  <a:lnTo>
                    <a:pt x="23683" y="119401"/>
                  </a:lnTo>
                  <a:cubicBezTo>
                    <a:pt x="23683" y="135795"/>
                    <a:pt x="17036" y="151848"/>
                    <a:pt x="5440" y="163444"/>
                  </a:cubicBezTo>
                  <a:lnTo>
                    <a:pt x="0" y="168916"/>
                  </a:lnTo>
                  <a:lnTo>
                    <a:pt x="3110" y="175136"/>
                  </a:lnTo>
                  <a:cubicBezTo>
                    <a:pt x="13659" y="206140"/>
                    <a:pt x="35931" y="230903"/>
                    <a:pt x="65130" y="244744"/>
                  </a:cubicBezTo>
                  <a:close/>
                </a:path>
              </a:pathLst>
            </a:custGeom>
            <a:solidFill>
              <a:srgbClr val="F0BC5E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Dowolny kształt: kształt 82">
              <a:extLst>
                <a:ext uri="{FF2B5EF4-FFF2-40B4-BE49-F238E27FC236}">
                  <a16:creationId xmlns:a16="http://schemas.microsoft.com/office/drawing/2014/main" id="{7D5378FD-E71E-7B40-F6D2-029492924E56}"/>
                </a:ext>
              </a:extLst>
            </p:cNvPr>
            <p:cNvSpPr/>
            <p:nvPr/>
          </p:nvSpPr>
          <p:spPr>
            <a:xfrm>
              <a:off x="7902032" y="3815513"/>
              <a:ext cx="274871" cy="244807"/>
            </a:xfrm>
            <a:custGeom>
              <a:avLst/>
              <a:gdLst>
                <a:gd name="connsiteX0" fmla="*/ 65130 w 274871"/>
                <a:gd name="connsiteY0" fmla="*/ 244744 h 244807"/>
                <a:gd name="connsiteX1" fmla="*/ 98496 w 274871"/>
                <a:gd name="connsiteY1" fmla="*/ 235125 h 244807"/>
                <a:gd name="connsiteX2" fmla="*/ 108724 w 274871"/>
                <a:gd name="connsiteY2" fmla="*/ 194213 h 244807"/>
                <a:gd name="connsiteX3" fmla="*/ 108852 w 274871"/>
                <a:gd name="connsiteY3" fmla="*/ 194213 h 244807"/>
                <a:gd name="connsiteX4" fmla="*/ 77121 w 274871"/>
                <a:gd name="connsiteY4" fmla="*/ 138938 h 244807"/>
                <a:gd name="connsiteX5" fmla="*/ 77121 w 274871"/>
                <a:gd name="connsiteY5" fmla="*/ 126412 h 244807"/>
                <a:gd name="connsiteX6" fmla="*/ 98496 w 274871"/>
                <a:gd name="connsiteY6" fmla="*/ 74813 h 244807"/>
                <a:gd name="connsiteX7" fmla="*/ 188389 w 274871"/>
                <a:gd name="connsiteY7" fmla="*/ 104043 h 244807"/>
                <a:gd name="connsiteX8" fmla="*/ 205371 w 274871"/>
                <a:gd name="connsiteY8" fmla="*/ 106875 h 244807"/>
                <a:gd name="connsiteX9" fmla="*/ 205371 w 274871"/>
                <a:gd name="connsiteY9" fmla="*/ 138938 h 244807"/>
                <a:gd name="connsiteX10" fmla="*/ 173640 w 274871"/>
                <a:gd name="connsiteY10" fmla="*/ 194213 h 244807"/>
                <a:gd name="connsiteX11" fmla="*/ 173768 w 274871"/>
                <a:gd name="connsiteY11" fmla="*/ 194213 h 244807"/>
                <a:gd name="connsiteX12" fmla="*/ 183996 w 274871"/>
                <a:gd name="connsiteY12" fmla="*/ 235125 h 244807"/>
                <a:gd name="connsiteX13" fmla="*/ 217373 w 274871"/>
                <a:gd name="connsiteY13" fmla="*/ 244808 h 244807"/>
                <a:gd name="connsiteX14" fmla="*/ 274872 w 274871"/>
                <a:gd name="connsiteY14" fmla="*/ 186294 h 244807"/>
                <a:gd name="connsiteX15" fmla="*/ 269496 w 274871"/>
                <a:gd name="connsiteY15" fmla="*/ 169162 h 244807"/>
                <a:gd name="connsiteX16" fmla="*/ 271858 w 274871"/>
                <a:gd name="connsiteY16" fmla="*/ 157427 h 244807"/>
                <a:gd name="connsiteX17" fmla="*/ 258809 w 274871"/>
                <a:gd name="connsiteY17" fmla="*/ 119401 h 244807"/>
                <a:gd name="connsiteX18" fmla="*/ 258809 w 274871"/>
                <a:gd name="connsiteY18" fmla="*/ 96188 h 244807"/>
                <a:gd name="connsiteX19" fmla="*/ 162621 w 274871"/>
                <a:gd name="connsiteY19" fmla="*/ 0 h 244807"/>
                <a:gd name="connsiteX20" fmla="*/ 119871 w 274871"/>
                <a:gd name="connsiteY20" fmla="*/ 0 h 244807"/>
                <a:gd name="connsiteX21" fmla="*/ 23683 w 274871"/>
                <a:gd name="connsiteY21" fmla="*/ 96188 h 244807"/>
                <a:gd name="connsiteX22" fmla="*/ 23683 w 274871"/>
                <a:gd name="connsiteY22" fmla="*/ 119401 h 244807"/>
                <a:gd name="connsiteX23" fmla="*/ 5440 w 274871"/>
                <a:gd name="connsiteY23" fmla="*/ 163444 h 244807"/>
                <a:gd name="connsiteX24" fmla="*/ 0 w 274871"/>
                <a:gd name="connsiteY24" fmla="*/ 168916 h 244807"/>
                <a:gd name="connsiteX25" fmla="*/ 3110 w 274871"/>
                <a:gd name="connsiteY25" fmla="*/ 175136 h 244807"/>
                <a:gd name="connsiteX26" fmla="*/ 65130 w 274871"/>
                <a:gd name="connsiteY26" fmla="*/ 244744 h 24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4871" h="244807">
                  <a:moveTo>
                    <a:pt x="65130" y="244744"/>
                  </a:moveTo>
                  <a:cubicBezTo>
                    <a:pt x="75689" y="240383"/>
                    <a:pt x="86825" y="237081"/>
                    <a:pt x="98496" y="235125"/>
                  </a:cubicBezTo>
                  <a:lnTo>
                    <a:pt x="108724" y="194213"/>
                  </a:lnTo>
                  <a:lnTo>
                    <a:pt x="108852" y="194213"/>
                  </a:lnTo>
                  <a:cubicBezTo>
                    <a:pt x="89882" y="183066"/>
                    <a:pt x="77121" y="162514"/>
                    <a:pt x="77121" y="138938"/>
                  </a:cubicBezTo>
                  <a:lnTo>
                    <a:pt x="77121" y="126412"/>
                  </a:lnTo>
                  <a:cubicBezTo>
                    <a:pt x="77121" y="107057"/>
                    <a:pt x="84805" y="88492"/>
                    <a:pt x="98496" y="74813"/>
                  </a:cubicBezTo>
                  <a:cubicBezTo>
                    <a:pt x="126839" y="88984"/>
                    <a:pt x="157138" y="98838"/>
                    <a:pt x="188389" y="104043"/>
                  </a:cubicBezTo>
                  <a:lnTo>
                    <a:pt x="205371" y="106875"/>
                  </a:lnTo>
                  <a:lnTo>
                    <a:pt x="205371" y="138938"/>
                  </a:lnTo>
                  <a:cubicBezTo>
                    <a:pt x="205371" y="162514"/>
                    <a:pt x="192599" y="183066"/>
                    <a:pt x="173640" y="194213"/>
                  </a:cubicBezTo>
                  <a:lnTo>
                    <a:pt x="173768" y="194213"/>
                  </a:lnTo>
                  <a:lnTo>
                    <a:pt x="183996" y="235125"/>
                  </a:lnTo>
                  <a:cubicBezTo>
                    <a:pt x="195688" y="237070"/>
                    <a:pt x="206814" y="240447"/>
                    <a:pt x="217373" y="244808"/>
                  </a:cubicBezTo>
                  <a:cubicBezTo>
                    <a:pt x="242959" y="232678"/>
                    <a:pt x="263148" y="212072"/>
                    <a:pt x="274872" y="186294"/>
                  </a:cubicBezTo>
                  <a:cubicBezTo>
                    <a:pt x="271420" y="181292"/>
                    <a:pt x="269496" y="175339"/>
                    <a:pt x="269496" y="169162"/>
                  </a:cubicBezTo>
                  <a:cubicBezTo>
                    <a:pt x="269496" y="165004"/>
                    <a:pt x="270340" y="161039"/>
                    <a:pt x="271858" y="157427"/>
                  </a:cubicBezTo>
                  <a:cubicBezTo>
                    <a:pt x="263532" y="146600"/>
                    <a:pt x="258809" y="133134"/>
                    <a:pt x="258809" y="119401"/>
                  </a:cubicBezTo>
                  <a:lnTo>
                    <a:pt x="258809" y="96188"/>
                  </a:lnTo>
                  <a:cubicBezTo>
                    <a:pt x="258809" y="43145"/>
                    <a:pt x="215663" y="0"/>
                    <a:pt x="162621" y="0"/>
                  </a:cubicBezTo>
                  <a:lnTo>
                    <a:pt x="119871" y="0"/>
                  </a:lnTo>
                  <a:cubicBezTo>
                    <a:pt x="66829" y="0"/>
                    <a:pt x="23683" y="43145"/>
                    <a:pt x="23683" y="96188"/>
                  </a:cubicBezTo>
                  <a:lnTo>
                    <a:pt x="23683" y="119401"/>
                  </a:lnTo>
                  <a:cubicBezTo>
                    <a:pt x="23683" y="135795"/>
                    <a:pt x="17036" y="151848"/>
                    <a:pt x="5440" y="163444"/>
                  </a:cubicBezTo>
                  <a:lnTo>
                    <a:pt x="0" y="168916"/>
                  </a:lnTo>
                  <a:lnTo>
                    <a:pt x="3110" y="175136"/>
                  </a:lnTo>
                  <a:cubicBezTo>
                    <a:pt x="13659" y="206140"/>
                    <a:pt x="35931" y="230903"/>
                    <a:pt x="65130" y="244744"/>
                  </a:cubicBezTo>
                  <a:close/>
                </a:path>
              </a:pathLst>
            </a:custGeom>
            <a:solidFill>
              <a:srgbClr val="44546A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Dowolny kształt: kształt 83">
              <a:extLst>
                <a:ext uri="{FF2B5EF4-FFF2-40B4-BE49-F238E27FC236}">
                  <a16:creationId xmlns:a16="http://schemas.microsoft.com/office/drawing/2014/main" id="{F014311D-8AC5-242F-416D-AB85FFF8B4F6}"/>
                </a:ext>
              </a:extLst>
            </p:cNvPr>
            <p:cNvSpPr/>
            <p:nvPr/>
          </p:nvSpPr>
          <p:spPr>
            <a:xfrm>
              <a:off x="7797465" y="3559013"/>
              <a:ext cx="235125" cy="132535"/>
            </a:xfrm>
            <a:custGeom>
              <a:avLst/>
              <a:gdLst>
                <a:gd name="connsiteX0" fmla="*/ 150875 w 235125"/>
                <a:gd name="connsiteY0" fmla="*/ 0 h 132535"/>
                <a:gd name="connsiteX1" fmla="*/ 102653 w 235125"/>
                <a:gd name="connsiteY1" fmla="*/ 0 h 132535"/>
                <a:gd name="connsiteX2" fmla="*/ 36028 w 235125"/>
                <a:gd name="connsiteY2" fmla="*/ 33719 h 132535"/>
                <a:gd name="connsiteX3" fmla="*/ 33281 w 235125"/>
                <a:gd name="connsiteY3" fmla="*/ 34638 h 132535"/>
                <a:gd name="connsiteX4" fmla="*/ 0 w 235125"/>
                <a:gd name="connsiteY4" fmla="*/ 80830 h 132535"/>
                <a:gd name="connsiteX5" fmla="*/ 1464 w 235125"/>
                <a:gd name="connsiteY5" fmla="*/ 92629 h 132535"/>
                <a:gd name="connsiteX6" fmla="*/ 11339 w 235125"/>
                <a:gd name="connsiteY6" fmla="*/ 132183 h 132535"/>
                <a:gd name="connsiteX7" fmla="*/ 11884 w 235125"/>
                <a:gd name="connsiteY7" fmla="*/ 132183 h 132535"/>
                <a:gd name="connsiteX8" fmla="*/ 32063 w 235125"/>
                <a:gd name="connsiteY8" fmla="*/ 117563 h 132535"/>
                <a:gd name="connsiteX9" fmla="*/ 203063 w 235125"/>
                <a:gd name="connsiteY9" fmla="*/ 117563 h 132535"/>
                <a:gd name="connsiteX10" fmla="*/ 223358 w 235125"/>
                <a:gd name="connsiteY10" fmla="*/ 132536 h 132535"/>
                <a:gd name="connsiteX11" fmla="*/ 223593 w 235125"/>
                <a:gd name="connsiteY11" fmla="*/ 132536 h 132535"/>
                <a:gd name="connsiteX12" fmla="*/ 230797 w 235125"/>
                <a:gd name="connsiteY12" fmla="*/ 110894 h 132535"/>
                <a:gd name="connsiteX13" fmla="*/ 235125 w 235125"/>
                <a:gd name="connsiteY13" fmla="*/ 84250 h 132535"/>
                <a:gd name="connsiteX14" fmla="*/ 150875 w 235125"/>
                <a:gd name="connsiteY14" fmla="*/ 0 h 13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5125" h="132535">
                  <a:moveTo>
                    <a:pt x="150875" y="0"/>
                  </a:moveTo>
                  <a:lnTo>
                    <a:pt x="102653" y="0"/>
                  </a:lnTo>
                  <a:cubicBezTo>
                    <a:pt x="76202" y="0"/>
                    <a:pt x="51578" y="12536"/>
                    <a:pt x="36028" y="33719"/>
                  </a:cubicBezTo>
                  <a:lnTo>
                    <a:pt x="33281" y="34638"/>
                  </a:lnTo>
                  <a:cubicBezTo>
                    <a:pt x="13370" y="41275"/>
                    <a:pt x="0" y="59850"/>
                    <a:pt x="0" y="80830"/>
                  </a:cubicBezTo>
                  <a:cubicBezTo>
                    <a:pt x="0" y="84837"/>
                    <a:pt x="492" y="88824"/>
                    <a:pt x="1464" y="92629"/>
                  </a:cubicBezTo>
                  <a:lnTo>
                    <a:pt x="11339" y="132183"/>
                  </a:lnTo>
                  <a:lnTo>
                    <a:pt x="11884" y="132183"/>
                  </a:lnTo>
                  <a:cubicBezTo>
                    <a:pt x="14717" y="123708"/>
                    <a:pt x="22636" y="117563"/>
                    <a:pt x="32063" y="117563"/>
                  </a:cubicBezTo>
                  <a:lnTo>
                    <a:pt x="203063" y="117563"/>
                  </a:lnTo>
                  <a:cubicBezTo>
                    <a:pt x="212628" y="117563"/>
                    <a:pt x="220622" y="123879"/>
                    <a:pt x="223358" y="132536"/>
                  </a:cubicBezTo>
                  <a:lnTo>
                    <a:pt x="223593" y="132536"/>
                  </a:lnTo>
                  <a:lnTo>
                    <a:pt x="230797" y="110894"/>
                  </a:lnTo>
                  <a:cubicBezTo>
                    <a:pt x="233661" y="102290"/>
                    <a:pt x="235125" y="93323"/>
                    <a:pt x="235125" y="84250"/>
                  </a:cubicBezTo>
                  <a:cubicBezTo>
                    <a:pt x="235125" y="37791"/>
                    <a:pt x="197334" y="0"/>
                    <a:pt x="150875" y="0"/>
                  </a:cubicBezTo>
                  <a:close/>
                </a:path>
              </a:pathLst>
            </a:custGeom>
            <a:solidFill>
              <a:srgbClr val="44546A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1" name="Grafika 45">
              <a:extLst>
                <a:ext uri="{FF2B5EF4-FFF2-40B4-BE49-F238E27FC236}">
                  <a16:creationId xmlns:a16="http://schemas.microsoft.com/office/drawing/2014/main" id="{32052A1A-9A4E-68BC-25D7-90248D2843B2}"/>
                </a:ext>
              </a:extLst>
            </p:cNvPr>
            <p:cNvGrpSpPr/>
            <p:nvPr/>
          </p:nvGrpSpPr>
          <p:grpSpPr>
            <a:xfrm>
              <a:off x="7583715" y="3623138"/>
              <a:ext cx="662625" cy="598500"/>
              <a:chOff x="7583715" y="3623138"/>
              <a:chExt cx="662625" cy="598500"/>
            </a:xfrm>
            <a:solidFill>
              <a:srgbClr val="000000"/>
            </a:solidFill>
          </p:grpSpPr>
          <p:sp>
            <p:nvSpPr>
              <p:cNvPr id="112" name="Dowolny kształt: kształt 85">
                <a:extLst>
                  <a:ext uri="{FF2B5EF4-FFF2-40B4-BE49-F238E27FC236}">
                    <a16:creationId xmlns:a16="http://schemas.microsoft.com/office/drawing/2014/main" id="{966D46CC-EA61-FAC1-1F4F-3E5D7030EBEB}"/>
                  </a:ext>
                </a:extLst>
              </p:cNvPr>
              <p:cNvSpPr/>
              <p:nvPr/>
            </p:nvSpPr>
            <p:spPr>
              <a:xfrm>
                <a:off x="7690590" y="3623138"/>
                <a:ext cx="85500" cy="211644"/>
              </a:xfrm>
              <a:custGeom>
                <a:avLst/>
                <a:gdLst>
                  <a:gd name="connsiteX0" fmla="*/ 14653 w 85500"/>
                  <a:gd name="connsiteY0" fmla="*/ 204719 h 211644"/>
                  <a:gd name="connsiteX1" fmla="*/ 21375 w 85500"/>
                  <a:gd name="connsiteY1" fmla="*/ 196736 h 211644"/>
                  <a:gd name="connsiteX2" fmla="*/ 21375 w 85500"/>
                  <a:gd name="connsiteY2" fmla="*/ 44588 h 211644"/>
                  <a:gd name="connsiteX3" fmla="*/ 44588 w 85500"/>
                  <a:gd name="connsiteY3" fmla="*/ 21375 h 211644"/>
                  <a:gd name="connsiteX4" fmla="*/ 64125 w 85500"/>
                  <a:gd name="connsiteY4" fmla="*/ 40912 h 211644"/>
                  <a:gd name="connsiteX5" fmla="*/ 58407 w 85500"/>
                  <a:gd name="connsiteY5" fmla="*/ 54731 h 211644"/>
                  <a:gd name="connsiteX6" fmla="*/ 42344 w 85500"/>
                  <a:gd name="connsiteY6" fmla="*/ 70794 h 211644"/>
                  <a:gd name="connsiteX7" fmla="*/ 51941 w 85500"/>
                  <a:gd name="connsiteY7" fmla="*/ 176408 h 211644"/>
                  <a:gd name="connsiteX8" fmla="*/ 72964 w 85500"/>
                  <a:gd name="connsiteY8" fmla="*/ 171492 h 211644"/>
                  <a:gd name="connsiteX9" fmla="*/ 64531 w 85500"/>
                  <a:gd name="connsiteY9" fmla="*/ 78831 h 211644"/>
                  <a:gd name="connsiteX10" fmla="*/ 73519 w 85500"/>
                  <a:gd name="connsiteY10" fmla="*/ 69843 h 211644"/>
                  <a:gd name="connsiteX11" fmla="*/ 85500 w 85500"/>
                  <a:gd name="connsiteY11" fmla="*/ 40912 h 211644"/>
                  <a:gd name="connsiteX12" fmla="*/ 44588 w 85500"/>
                  <a:gd name="connsiteY12" fmla="*/ 0 h 211644"/>
                  <a:gd name="connsiteX13" fmla="*/ 0 w 85500"/>
                  <a:gd name="connsiteY13" fmla="*/ 44588 h 211644"/>
                  <a:gd name="connsiteX14" fmla="*/ 0 w 85500"/>
                  <a:gd name="connsiteY14" fmla="*/ 211645 h 211644"/>
                  <a:gd name="connsiteX15" fmla="*/ 11906 w 85500"/>
                  <a:gd name="connsiteY15" fmla="*/ 205638 h 21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5500" h="211644">
                    <a:moveTo>
                      <a:pt x="14653" y="204719"/>
                    </a:moveTo>
                    <a:cubicBezTo>
                      <a:pt x="16726" y="201887"/>
                      <a:pt x="18992" y="199247"/>
                      <a:pt x="21375" y="196736"/>
                    </a:cubicBezTo>
                    <a:lnTo>
                      <a:pt x="21375" y="44588"/>
                    </a:lnTo>
                    <a:cubicBezTo>
                      <a:pt x="21375" y="31795"/>
                      <a:pt x="31795" y="21375"/>
                      <a:pt x="44588" y="21375"/>
                    </a:cubicBezTo>
                    <a:cubicBezTo>
                      <a:pt x="55361" y="21375"/>
                      <a:pt x="64125" y="30139"/>
                      <a:pt x="64125" y="40912"/>
                    </a:cubicBezTo>
                    <a:cubicBezTo>
                      <a:pt x="64125" y="46052"/>
                      <a:pt x="62041" y="51097"/>
                      <a:pt x="58407" y="54731"/>
                    </a:cubicBezTo>
                    <a:lnTo>
                      <a:pt x="42344" y="70794"/>
                    </a:lnTo>
                    <a:lnTo>
                      <a:pt x="51941" y="176408"/>
                    </a:lnTo>
                    <a:cubicBezTo>
                      <a:pt x="58642" y="173864"/>
                      <a:pt x="65696" y="172229"/>
                      <a:pt x="72964" y="171492"/>
                    </a:cubicBezTo>
                    <a:lnTo>
                      <a:pt x="64531" y="78831"/>
                    </a:lnTo>
                    <a:lnTo>
                      <a:pt x="73519" y="69843"/>
                    </a:lnTo>
                    <a:cubicBezTo>
                      <a:pt x="81246" y="62126"/>
                      <a:pt x="85500" y="51845"/>
                      <a:pt x="85500" y="40912"/>
                    </a:cubicBezTo>
                    <a:cubicBezTo>
                      <a:pt x="85500" y="18361"/>
                      <a:pt x="67139" y="0"/>
                      <a:pt x="44588" y="0"/>
                    </a:cubicBezTo>
                    <a:cubicBezTo>
                      <a:pt x="19996" y="0"/>
                      <a:pt x="0" y="19996"/>
                      <a:pt x="0" y="44588"/>
                    </a:cubicBezTo>
                    <a:lnTo>
                      <a:pt x="0" y="211645"/>
                    </a:lnTo>
                    <a:cubicBezTo>
                      <a:pt x="3634" y="209176"/>
                      <a:pt x="7588" y="207081"/>
                      <a:pt x="11906" y="2056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Dowolny kształt: kształt 86">
                <a:extLst>
                  <a:ext uri="{FF2B5EF4-FFF2-40B4-BE49-F238E27FC236}">
                    <a16:creationId xmlns:a16="http://schemas.microsoft.com/office/drawing/2014/main" id="{84BC9C18-68B4-33C2-F727-27DAB49A7226}"/>
                  </a:ext>
                </a:extLst>
              </p:cNvPr>
              <p:cNvSpPr/>
              <p:nvPr/>
            </p:nvSpPr>
            <p:spPr>
              <a:xfrm>
                <a:off x="7583715" y="3877319"/>
                <a:ext cx="662625" cy="344319"/>
              </a:xfrm>
              <a:custGeom>
                <a:avLst/>
                <a:gdLst>
                  <a:gd name="connsiteX0" fmla="*/ 618037 w 662625"/>
                  <a:gd name="connsiteY0" fmla="*/ 66444 h 344319"/>
                  <a:gd name="connsiteX1" fmla="*/ 577125 w 662625"/>
                  <a:gd name="connsiteY1" fmla="*/ 107356 h 344319"/>
                  <a:gd name="connsiteX2" fmla="*/ 589106 w 662625"/>
                  <a:gd name="connsiteY2" fmla="*/ 136287 h 344319"/>
                  <a:gd name="connsiteX3" fmla="*/ 598094 w 662625"/>
                  <a:gd name="connsiteY3" fmla="*/ 145275 h 344319"/>
                  <a:gd name="connsiteX4" fmla="*/ 592387 w 662625"/>
                  <a:gd name="connsiteY4" fmla="*/ 208011 h 344319"/>
                  <a:gd name="connsiteX5" fmla="*/ 511012 w 662625"/>
                  <a:gd name="connsiteY5" fmla="*/ 164085 h 344319"/>
                  <a:gd name="connsiteX6" fmla="*/ 504236 w 662625"/>
                  <a:gd name="connsiteY6" fmla="*/ 136992 h 344319"/>
                  <a:gd name="connsiteX7" fmla="*/ 534375 w 662625"/>
                  <a:gd name="connsiteY7" fmla="*/ 77132 h 344319"/>
                  <a:gd name="connsiteX8" fmla="*/ 534375 w 662625"/>
                  <a:gd name="connsiteY8" fmla="*/ 36006 h 344319"/>
                  <a:gd name="connsiteX9" fmla="*/ 508458 w 662625"/>
                  <a:gd name="connsiteY9" fmla="*/ 31699 h 344319"/>
                  <a:gd name="connsiteX10" fmla="*/ 421590 w 662625"/>
                  <a:gd name="connsiteY10" fmla="*/ 3441 h 344319"/>
                  <a:gd name="connsiteX11" fmla="*/ 414696 w 662625"/>
                  <a:gd name="connsiteY11" fmla="*/ 0 h 344319"/>
                  <a:gd name="connsiteX12" fmla="*/ 409246 w 662625"/>
                  <a:gd name="connsiteY12" fmla="*/ 5451 h 344319"/>
                  <a:gd name="connsiteX13" fmla="*/ 384750 w 662625"/>
                  <a:gd name="connsiteY13" fmla="*/ 64606 h 344319"/>
                  <a:gd name="connsiteX14" fmla="*/ 384750 w 662625"/>
                  <a:gd name="connsiteY14" fmla="*/ 77132 h 344319"/>
                  <a:gd name="connsiteX15" fmla="*/ 414878 w 662625"/>
                  <a:gd name="connsiteY15" fmla="*/ 136992 h 344319"/>
                  <a:gd name="connsiteX16" fmla="*/ 408102 w 662625"/>
                  <a:gd name="connsiteY16" fmla="*/ 164085 h 344319"/>
                  <a:gd name="connsiteX17" fmla="*/ 331366 w 662625"/>
                  <a:gd name="connsiteY17" fmla="*/ 203501 h 344319"/>
                  <a:gd name="connsiteX18" fmla="*/ 254512 w 662625"/>
                  <a:gd name="connsiteY18" fmla="*/ 164085 h 344319"/>
                  <a:gd name="connsiteX19" fmla="*/ 249799 w 662625"/>
                  <a:gd name="connsiteY19" fmla="*/ 145243 h 344319"/>
                  <a:gd name="connsiteX20" fmla="*/ 277875 w 662625"/>
                  <a:gd name="connsiteY20" fmla="*/ 98507 h 344319"/>
                  <a:gd name="connsiteX21" fmla="*/ 277875 w 662625"/>
                  <a:gd name="connsiteY21" fmla="*/ 87819 h 344319"/>
                  <a:gd name="connsiteX22" fmla="*/ 288563 w 662625"/>
                  <a:gd name="connsiteY22" fmla="*/ 87819 h 344319"/>
                  <a:gd name="connsiteX23" fmla="*/ 320625 w 662625"/>
                  <a:gd name="connsiteY23" fmla="*/ 55757 h 344319"/>
                  <a:gd name="connsiteX24" fmla="*/ 288563 w 662625"/>
                  <a:gd name="connsiteY24" fmla="*/ 23694 h 344319"/>
                  <a:gd name="connsiteX25" fmla="*/ 277875 w 662625"/>
                  <a:gd name="connsiteY25" fmla="*/ 23694 h 344319"/>
                  <a:gd name="connsiteX26" fmla="*/ 267188 w 662625"/>
                  <a:gd name="connsiteY26" fmla="*/ 23694 h 344319"/>
                  <a:gd name="connsiteX27" fmla="*/ 241591 w 662625"/>
                  <a:gd name="connsiteY27" fmla="*/ 23694 h 344319"/>
                  <a:gd name="connsiteX28" fmla="*/ 176921 w 662625"/>
                  <a:gd name="connsiteY28" fmla="*/ 4115 h 344319"/>
                  <a:gd name="connsiteX29" fmla="*/ 171000 w 662625"/>
                  <a:gd name="connsiteY29" fmla="*/ 160 h 344319"/>
                  <a:gd name="connsiteX30" fmla="*/ 135699 w 662625"/>
                  <a:gd name="connsiteY30" fmla="*/ 23694 h 344319"/>
                  <a:gd name="connsiteX31" fmla="*/ 117563 w 662625"/>
                  <a:gd name="connsiteY31" fmla="*/ 23694 h 344319"/>
                  <a:gd name="connsiteX32" fmla="*/ 85500 w 662625"/>
                  <a:gd name="connsiteY32" fmla="*/ 55757 h 344319"/>
                  <a:gd name="connsiteX33" fmla="*/ 117563 w 662625"/>
                  <a:gd name="connsiteY33" fmla="*/ 87819 h 344319"/>
                  <a:gd name="connsiteX34" fmla="*/ 128250 w 662625"/>
                  <a:gd name="connsiteY34" fmla="*/ 87819 h 344319"/>
                  <a:gd name="connsiteX35" fmla="*/ 128250 w 662625"/>
                  <a:gd name="connsiteY35" fmla="*/ 98507 h 344319"/>
                  <a:gd name="connsiteX36" fmla="*/ 156315 w 662625"/>
                  <a:gd name="connsiteY36" fmla="*/ 145243 h 344319"/>
                  <a:gd name="connsiteX37" fmla="*/ 151602 w 662625"/>
                  <a:gd name="connsiteY37" fmla="*/ 164085 h 344319"/>
                  <a:gd name="connsiteX38" fmla="*/ 70228 w 662625"/>
                  <a:gd name="connsiteY38" fmla="*/ 208011 h 344319"/>
                  <a:gd name="connsiteX39" fmla="*/ 64520 w 662625"/>
                  <a:gd name="connsiteY39" fmla="*/ 145275 h 344319"/>
                  <a:gd name="connsiteX40" fmla="*/ 73509 w 662625"/>
                  <a:gd name="connsiteY40" fmla="*/ 136287 h 344319"/>
                  <a:gd name="connsiteX41" fmla="*/ 85500 w 662625"/>
                  <a:gd name="connsiteY41" fmla="*/ 107356 h 344319"/>
                  <a:gd name="connsiteX42" fmla="*/ 44588 w 662625"/>
                  <a:gd name="connsiteY42" fmla="*/ 66444 h 344319"/>
                  <a:gd name="connsiteX43" fmla="*/ 0 w 662625"/>
                  <a:gd name="connsiteY43" fmla="*/ 111032 h 344319"/>
                  <a:gd name="connsiteX44" fmla="*/ 0 w 662625"/>
                  <a:gd name="connsiteY44" fmla="*/ 270490 h 344319"/>
                  <a:gd name="connsiteX45" fmla="*/ 52454 w 662625"/>
                  <a:gd name="connsiteY45" fmla="*/ 322944 h 344319"/>
                  <a:gd name="connsiteX46" fmla="*/ 85500 w 662625"/>
                  <a:gd name="connsiteY46" fmla="*/ 311124 h 344319"/>
                  <a:gd name="connsiteX47" fmla="*/ 85500 w 662625"/>
                  <a:gd name="connsiteY47" fmla="*/ 344319 h 344319"/>
                  <a:gd name="connsiteX48" fmla="*/ 577125 w 662625"/>
                  <a:gd name="connsiteY48" fmla="*/ 344319 h 344319"/>
                  <a:gd name="connsiteX49" fmla="*/ 577125 w 662625"/>
                  <a:gd name="connsiteY49" fmla="*/ 311113 h 344319"/>
                  <a:gd name="connsiteX50" fmla="*/ 610171 w 662625"/>
                  <a:gd name="connsiteY50" fmla="*/ 322944 h 344319"/>
                  <a:gd name="connsiteX51" fmla="*/ 662625 w 662625"/>
                  <a:gd name="connsiteY51" fmla="*/ 270490 h 344319"/>
                  <a:gd name="connsiteX52" fmla="*/ 662625 w 662625"/>
                  <a:gd name="connsiteY52" fmla="*/ 111032 h 344319"/>
                  <a:gd name="connsiteX53" fmla="*/ 618037 w 662625"/>
                  <a:gd name="connsiteY53" fmla="*/ 66444 h 344319"/>
                  <a:gd name="connsiteX54" fmla="*/ 288563 w 662625"/>
                  <a:gd name="connsiteY54" fmla="*/ 45069 h 344319"/>
                  <a:gd name="connsiteX55" fmla="*/ 299250 w 662625"/>
                  <a:gd name="connsiteY55" fmla="*/ 55757 h 344319"/>
                  <a:gd name="connsiteX56" fmla="*/ 288563 w 662625"/>
                  <a:gd name="connsiteY56" fmla="*/ 66444 h 344319"/>
                  <a:gd name="connsiteX57" fmla="*/ 277875 w 662625"/>
                  <a:gd name="connsiteY57" fmla="*/ 66444 h 344319"/>
                  <a:gd name="connsiteX58" fmla="*/ 277875 w 662625"/>
                  <a:gd name="connsiteY58" fmla="*/ 45069 h 344319"/>
                  <a:gd name="connsiteX59" fmla="*/ 117563 w 662625"/>
                  <a:gd name="connsiteY59" fmla="*/ 66444 h 344319"/>
                  <a:gd name="connsiteX60" fmla="*/ 106875 w 662625"/>
                  <a:gd name="connsiteY60" fmla="*/ 55757 h 344319"/>
                  <a:gd name="connsiteX61" fmla="*/ 117563 w 662625"/>
                  <a:gd name="connsiteY61" fmla="*/ 45069 h 344319"/>
                  <a:gd name="connsiteX62" fmla="*/ 128250 w 662625"/>
                  <a:gd name="connsiteY62" fmla="*/ 45069 h 344319"/>
                  <a:gd name="connsiteX63" fmla="*/ 128250 w 662625"/>
                  <a:gd name="connsiteY63" fmla="*/ 66444 h 344319"/>
                  <a:gd name="connsiteX64" fmla="*/ 618037 w 662625"/>
                  <a:gd name="connsiteY64" fmla="*/ 87819 h 344319"/>
                  <a:gd name="connsiteX65" fmla="*/ 641250 w 662625"/>
                  <a:gd name="connsiteY65" fmla="*/ 111032 h 344319"/>
                  <a:gd name="connsiteX66" fmla="*/ 641250 w 662625"/>
                  <a:gd name="connsiteY66" fmla="*/ 173319 h 344319"/>
                  <a:gd name="connsiteX67" fmla="*/ 617000 w 662625"/>
                  <a:gd name="connsiteY67" fmla="*/ 173319 h 344319"/>
                  <a:gd name="connsiteX68" fmla="*/ 620281 w 662625"/>
                  <a:gd name="connsiteY68" fmla="*/ 137238 h 344319"/>
                  <a:gd name="connsiteX69" fmla="*/ 604218 w 662625"/>
                  <a:gd name="connsiteY69" fmla="*/ 121175 h 344319"/>
                  <a:gd name="connsiteX70" fmla="*/ 598500 w 662625"/>
                  <a:gd name="connsiteY70" fmla="*/ 107356 h 344319"/>
                  <a:gd name="connsiteX71" fmla="*/ 618037 w 662625"/>
                  <a:gd name="connsiteY71" fmla="*/ 87819 h 344319"/>
                  <a:gd name="connsiteX72" fmla="*/ 406125 w 662625"/>
                  <a:gd name="connsiteY72" fmla="*/ 77132 h 344319"/>
                  <a:gd name="connsiteX73" fmla="*/ 406125 w 662625"/>
                  <a:gd name="connsiteY73" fmla="*/ 64606 h 344319"/>
                  <a:gd name="connsiteX74" fmla="*/ 419431 w 662625"/>
                  <a:gd name="connsiteY74" fmla="*/ 26142 h 344319"/>
                  <a:gd name="connsiteX75" fmla="*/ 504952 w 662625"/>
                  <a:gd name="connsiteY75" fmla="*/ 52775 h 344319"/>
                  <a:gd name="connsiteX76" fmla="*/ 513000 w 662625"/>
                  <a:gd name="connsiteY76" fmla="*/ 54132 h 344319"/>
                  <a:gd name="connsiteX77" fmla="*/ 513000 w 662625"/>
                  <a:gd name="connsiteY77" fmla="*/ 77132 h 344319"/>
                  <a:gd name="connsiteX78" fmla="*/ 459563 w 662625"/>
                  <a:gd name="connsiteY78" fmla="*/ 130569 h 344319"/>
                  <a:gd name="connsiteX79" fmla="*/ 406125 w 662625"/>
                  <a:gd name="connsiteY79" fmla="*/ 77132 h 344319"/>
                  <a:gd name="connsiteX80" fmla="*/ 459563 w 662625"/>
                  <a:gd name="connsiteY80" fmla="*/ 151944 h 344319"/>
                  <a:gd name="connsiteX81" fmla="*/ 484838 w 662625"/>
                  <a:gd name="connsiteY81" fmla="*/ 147455 h 344319"/>
                  <a:gd name="connsiteX82" fmla="*/ 489776 w 662625"/>
                  <a:gd name="connsiteY82" fmla="*/ 167227 h 344319"/>
                  <a:gd name="connsiteX83" fmla="*/ 429360 w 662625"/>
                  <a:gd name="connsiteY83" fmla="*/ 167227 h 344319"/>
                  <a:gd name="connsiteX84" fmla="*/ 434297 w 662625"/>
                  <a:gd name="connsiteY84" fmla="*/ 147455 h 344319"/>
                  <a:gd name="connsiteX85" fmla="*/ 459563 w 662625"/>
                  <a:gd name="connsiteY85" fmla="*/ 151944 h 344319"/>
                  <a:gd name="connsiteX86" fmla="*/ 149625 w 662625"/>
                  <a:gd name="connsiteY86" fmla="*/ 40099 h 344319"/>
                  <a:gd name="connsiteX87" fmla="*/ 171171 w 662625"/>
                  <a:gd name="connsiteY87" fmla="*/ 25736 h 344319"/>
                  <a:gd name="connsiteX88" fmla="*/ 241591 w 662625"/>
                  <a:gd name="connsiteY88" fmla="*/ 45069 h 344319"/>
                  <a:gd name="connsiteX89" fmla="*/ 256500 w 662625"/>
                  <a:gd name="connsiteY89" fmla="*/ 45069 h 344319"/>
                  <a:gd name="connsiteX90" fmla="*/ 256500 w 662625"/>
                  <a:gd name="connsiteY90" fmla="*/ 98507 h 344319"/>
                  <a:gd name="connsiteX91" fmla="*/ 224438 w 662625"/>
                  <a:gd name="connsiteY91" fmla="*/ 130569 h 344319"/>
                  <a:gd name="connsiteX92" fmla="*/ 181688 w 662625"/>
                  <a:gd name="connsiteY92" fmla="*/ 130569 h 344319"/>
                  <a:gd name="connsiteX93" fmla="*/ 149625 w 662625"/>
                  <a:gd name="connsiteY93" fmla="*/ 98507 h 344319"/>
                  <a:gd name="connsiteX94" fmla="*/ 181688 w 662625"/>
                  <a:gd name="connsiteY94" fmla="*/ 151944 h 344319"/>
                  <a:gd name="connsiteX95" fmla="*/ 224438 w 662625"/>
                  <a:gd name="connsiteY95" fmla="*/ 151944 h 344319"/>
                  <a:gd name="connsiteX96" fmla="*/ 229332 w 662625"/>
                  <a:gd name="connsiteY96" fmla="*/ 151453 h 344319"/>
                  <a:gd name="connsiteX97" fmla="*/ 233276 w 662625"/>
                  <a:gd name="connsiteY97" fmla="*/ 167238 h 344319"/>
                  <a:gd name="connsiteX98" fmla="*/ 172849 w 662625"/>
                  <a:gd name="connsiteY98" fmla="*/ 167238 h 344319"/>
                  <a:gd name="connsiteX99" fmla="*/ 176793 w 662625"/>
                  <a:gd name="connsiteY99" fmla="*/ 151453 h 344319"/>
                  <a:gd name="connsiteX100" fmla="*/ 181688 w 662625"/>
                  <a:gd name="connsiteY100" fmla="*/ 151944 h 344319"/>
                  <a:gd name="connsiteX101" fmla="*/ 44588 w 662625"/>
                  <a:gd name="connsiteY101" fmla="*/ 87819 h 344319"/>
                  <a:gd name="connsiteX102" fmla="*/ 64125 w 662625"/>
                  <a:gd name="connsiteY102" fmla="*/ 107356 h 344319"/>
                  <a:gd name="connsiteX103" fmla="*/ 58407 w 662625"/>
                  <a:gd name="connsiteY103" fmla="*/ 121175 h 344319"/>
                  <a:gd name="connsiteX104" fmla="*/ 42344 w 662625"/>
                  <a:gd name="connsiteY104" fmla="*/ 137238 h 344319"/>
                  <a:gd name="connsiteX105" fmla="*/ 45625 w 662625"/>
                  <a:gd name="connsiteY105" fmla="*/ 173319 h 344319"/>
                  <a:gd name="connsiteX106" fmla="*/ 21375 w 662625"/>
                  <a:gd name="connsiteY106" fmla="*/ 173319 h 344319"/>
                  <a:gd name="connsiteX107" fmla="*/ 21375 w 662625"/>
                  <a:gd name="connsiteY107" fmla="*/ 111032 h 344319"/>
                  <a:gd name="connsiteX108" fmla="*/ 44588 w 662625"/>
                  <a:gd name="connsiteY108" fmla="*/ 87819 h 344319"/>
                  <a:gd name="connsiteX109" fmla="*/ 85500 w 662625"/>
                  <a:gd name="connsiteY109" fmla="*/ 258819 h 344319"/>
                  <a:gd name="connsiteX110" fmla="*/ 85500 w 662625"/>
                  <a:gd name="connsiteY110" fmla="*/ 276956 h 344319"/>
                  <a:gd name="connsiteX111" fmla="*/ 78318 w 662625"/>
                  <a:gd name="connsiteY111" fmla="*/ 287729 h 344319"/>
                  <a:gd name="connsiteX112" fmla="*/ 52454 w 662625"/>
                  <a:gd name="connsiteY112" fmla="*/ 301569 h 344319"/>
                  <a:gd name="connsiteX113" fmla="*/ 21375 w 662625"/>
                  <a:gd name="connsiteY113" fmla="*/ 270490 h 344319"/>
                  <a:gd name="connsiteX114" fmla="*/ 21375 w 662625"/>
                  <a:gd name="connsiteY114" fmla="*/ 194694 h 344319"/>
                  <a:gd name="connsiteX115" fmla="*/ 47559 w 662625"/>
                  <a:gd name="connsiteY115" fmla="*/ 194694 h 344319"/>
                  <a:gd name="connsiteX116" fmla="*/ 53470 w 662625"/>
                  <a:gd name="connsiteY116" fmla="*/ 259792 h 344319"/>
                  <a:gd name="connsiteX117" fmla="*/ 74759 w 662625"/>
                  <a:gd name="connsiteY117" fmla="*/ 257847 h 344319"/>
                  <a:gd name="connsiteX118" fmla="*/ 72889 w 662625"/>
                  <a:gd name="connsiteY118" fmla="*/ 237188 h 344319"/>
                  <a:gd name="connsiteX119" fmla="*/ 158998 w 662625"/>
                  <a:gd name="connsiteY119" fmla="*/ 184520 h 344319"/>
                  <a:gd name="connsiteX120" fmla="*/ 203063 w 662625"/>
                  <a:gd name="connsiteY120" fmla="*/ 194694 h 344319"/>
                  <a:gd name="connsiteX121" fmla="*/ 247148 w 662625"/>
                  <a:gd name="connsiteY121" fmla="*/ 184520 h 344319"/>
                  <a:gd name="connsiteX122" fmla="*/ 363300 w 662625"/>
                  <a:gd name="connsiteY122" fmla="*/ 322944 h 344319"/>
                  <a:gd name="connsiteX123" fmla="*/ 320625 w 662625"/>
                  <a:gd name="connsiteY123" fmla="*/ 322944 h 344319"/>
                  <a:gd name="connsiteX124" fmla="*/ 320625 w 662625"/>
                  <a:gd name="connsiteY124" fmla="*/ 258819 h 344319"/>
                  <a:gd name="connsiteX125" fmla="*/ 299250 w 662625"/>
                  <a:gd name="connsiteY125" fmla="*/ 258819 h 344319"/>
                  <a:gd name="connsiteX126" fmla="*/ 299250 w 662625"/>
                  <a:gd name="connsiteY126" fmla="*/ 322944 h 344319"/>
                  <a:gd name="connsiteX127" fmla="*/ 228862 w 662625"/>
                  <a:gd name="connsiteY127" fmla="*/ 322944 h 344319"/>
                  <a:gd name="connsiteX128" fmla="*/ 265894 w 662625"/>
                  <a:gd name="connsiteY128" fmla="*/ 285912 h 344319"/>
                  <a:gd name="connsiteX129" fmla="*/ 277875 w 662625"/>
                  <a:gd name="connsiteY129" fmla="*/ 256981 h 344319"/>
                  <a:gd name="connsiteX130" fmla="*/ 236963 w 662625"/>
                  <a:gd name="connsiteY130" fmla="*/ 216069 h 344319"/>
                  <a:gd name="connsiteX131" fmla="*/ 208032 w 662625"/>
                  <a:gd name="connsiteY131" fmla="*/ 228050 h 344319"/>
                  <a:gd name="connsiteX132" fmla="*/ 203063 w 662625"/>
                  <a:gd name="connsiteY132" fmla="*/ 233020 h 344319"/>
                  <a:gd name="connsiteX133" fmla="*/ 198093 w 662625"/>
                  <a:gd name="connsiteY133" fmla="*/ 228050 h 344319"/>
                  <a:gd name="connsiteX134" fmla="*/ 169162 w 662625"/>
                  <a:gd name="connsiteY134" fmla="*/ 216069 h 344319"/>
                  <a:gd name="connsiteX135" fmla="*/ 128250 w 662625"/>
                  <a:gd name="connsiteY135" fmla="*/ 256981 h 344319"/>
                  <a:gd name="connsiteX136" fmla="*/ 140231 w 662625"/>
                  <a:gd name="connsiteY136" fmla="*/ 285912 h 344319"/>
                  <a:gd name="connsiteX137" fmla="*/ 177263 w 662625"/>
                  <a:gd name="connsiteY137" fmla="*/ 322944 h 344319"/>
                  <a:gd name="connsiteX138" fmla="*/ 106875 w 662625"/>
                  <a:gd name="connsiteY138" fmla="*/ 322944 h 344319"/>
                  <a:gd name="connsiteX139" fmla="*/ 106875 w 662625"/>
                  <a:gd name="connsiteY139" fmla="*/ 258819 h 344319"/>
                  <a:gd name="connsiteX140" fmla="*/ 203063 w 662625"/>
                  <a:gd name="connsiteY140" fmla="*/ 318520 h 344319"/>
                  <a:gd name="connsiteX141" fmla="*/ 155343 w 662625"/>
                  <a:gd name="connsiteY141" fmla="*/ 270800 h 344319"/>
                  <a:gd name="connsiteX142" fmla="*/ 149625 w 662625"/>
                  <a:gd name="connsiteY142" fmla="*/ 256981 h 344319"/>
                  <a:gd name="connsiteX143" fmla="*/ 169162 w 662625"/>
                  <a:gd name="connsiteY143" fmla="*/ 237444 h 344319"/>
                  <a:gd name="connsiteX144" fmla="*/ 182981 w 662625"/>
                  <a:gd name="connsiteY144" fmla="*/ 243162 h 344319"/>
                  <a:gd name="connsiteX145" fmla="*/ 195506 w 662625"/>
                  <a:gd name="connsiteY145" fmla="*/ 255688 h 344319"/>
                  <a:gd name="connsiteX146" fmla="*/ 210619 w 662625"/>
                  <a:gd name="connsiteY146" fmla="*/ 255688 h 344319"/>
                  <a:gd name="connsiteX147" fmla="*/ 223144 w 662625"/>
                  <a:gd name="connsiteY147" fmla="*/ 243162 h 344319"/>
                  <a:gd name="connsiteX148" fmla="*/ 236963 w 662625"/>
                  <a:gd name="connsiteY148" fmla="*/ 237444 h 344319"/>
                  <a:gd name="connsiteX149" fmla="*/ 256500 w 662625"/>
                  <a:gd name="connsiteY149" fmla="*/ 256981 h 344319"/>
                  <a:gd name="connsiteX150" fmla="*/ 250782 w 662625"/>
                  <a:gd name="connsiteY150" fmla="*/ 270800 h 344319"/>
                  <a:gd name="connsiteX151" fmla="*/ 610171 w 662625"/>
                  <a:gd name="connsiteY151" fmla="*/ 301569 h 344319"/>
                  <a:gd name="connsiteX152" fmla="*/ 584307 w 662625"/>
                  <a:gd name="connsiteY152" fmla="*/ 287729 h 344319"/>
                  <a:gd name="connsiteX153" fmla="*/ 577125 w 662625"/>
                  <a:gd name="connsiteY153" fmla="*/ 276956 h 344319"/>
                  <a:gd name="connsiteX154" fmla="*/ 577125 w 662625"/>
                  <a:gd name="connsiteY154" fmla="*/ 258819 h 344319"/>
                  <a:gd name="connsiteX155" fmla="*/ 555750 w 662625"/>
                  <a:gd name="connsiteY155" fmla="*/ 258819 h 344319"/>
                  <a:gd name="connsiteX156" fmla="*/ 555750 w 662625"/>
                  <a:gd name="connsiteY156" fmla="*/ 322944 h 344319"/>
                  <a:gd name="connsiteX157" fmla="*/ 485362 w 662625"/>
                  <a:gd name="connsiteY157" fmla="*/ 322944 h 344319"/>
                  <a:gd name="connsiteX158" fmla="*/ 522394 w 662625"/>
                  <a:gd name="connsiteY158" fmla="*/ 285912 h 344319"/>
                  <a:gd name="connsiteX159" fmla="*/ 534375 w 662625"/>
                  <a:gd name="connsiteY159" fmla="*/ 256981 h 344319"/>
                  <a:gd name="connsiteX160" fmla="*/ 493463 w 662625"/>
                  <a:gd name="connsiteY160" fmla="*/ 216069 h 344319"/>
                  <a:gd name="connsiteX161" fmla="*/ 464532 w 662625"/>
                  <a:gd name="connsiteY161" fmla="*/ 228050 h 344319"/>
                  <a:gd name="connsiteX162" fmla="*/ 459563 w 662625"/>
                  <a:gd name="connsiteY162" fmla="*/ 233020 h 344319"/>
                  <a:gd name="connsiteX163" fmla="*/ 454593 w 662625"/>
                  <a:gd name="connsiteY163" fmla="*/ 228050 h 344319"/>
                  <a:gd name="connsiteX164" fmla="*/ 425662 w 662625"/>
                  <a:gd name="connsiteY164" fmla="*/ 216069 h 344319"/>
                  <a:gd name="connsiteX165" fmla="*/ 384750 w 662625"/>
                  <a:gd name="connsiteY165" fmla="*/ 256981 h 344319"/>
                  <a:gd name="connsiteX166" fmla="*/ 396731 w 662625"/>
                  <a:gd name="connsiteY166" fmla="*/ 285912 h 344319"/>
                  <a:gd name="connsiteX167" fmla="*/ 433763 w 662625"/>
                  <a:gd name="connsiteY167" fmla="*/ 322944 h 344319"/>
                  <a:gd name="connsiteX168" fmla="*/ 384675 w 662625"/>
                  <a:gd name="connsiteY168" fmla="*/ 322944 h 344319"/>
                  <a:gd name="connsiteX169" fmla="*/ 346200 w 662625"/>
                  <a:gd name="connsiteY169" fmla="*/ 218923 h 344319"/>
                  <a:gd name="connsiteX170" fmla="*/ 415455 w 662625"/>
                  <a:gd name="connsiteY170" fmla="*/ 184509 h 344319"/>
                  <a:gd name="connsiteX171" fmla="*/ 459563 w 662625"/>
                  <a:gd name="connsiteY171" fmla="*/ 194694 h 344319"/>
                  <a:gd name="connsiteX172" fmla="*/ 503627 w 662625"/>
                  <a:gd name="connsiteY172" fmla="*/ 184530 h 344319"/>
                  <a:gd name="connsiteX173" fmla="*/ 589736 w 662625"/>
                  <a:gd name="connsiteY173" fmla="*/ 237198 h 344319"/>
                  <a:gd name="connsiteX174" fmla="*/ 587855 w 662625"/>
                  <a:gd name="connsiteY174" fmla="*/ 257857 h 344319"/>
                  <a:gd name="connsiteX175" fmla="*/ 609145 w 662625"/>
                  <a:gd name="connsiteY175" fmla="*/ 259802 h 344319"/>
                  <a:gd name="connsiteX176" fmla="*/ 615066 w 662625"/>
                  <a:gd name="connsiteY176" fmla="*/ 194694 h 344319"/>
                  <a:gd name="connsiteX177" fmla="*/ 641250 w 662625"/>
                  <a:gd name="connsiteY177" fmla="*/ 194694 h 344319"/>
                  <a:gd name="connsiteX178" fmla="*/ 641250 w 662625"/>
                  <a:gd name="connsiteY178" fmla="*/ 270490 h 344319"/>
                  <a:gd name="connsiteX179" fmla="*/ 610171 w 662625"/>
                  <a:gd name="connsiteY179" fmla="*/ 301569 h 344319"/>
                  <a:gd name="connsiteX180" fmla="*/ 459563 w 662625"/>
                  <a:gd name="connsiteY180" fmla="*/ 318520 h 344319"/>
                  <a:gd name="connsiteX181" fmla="*/ 411843 w 662625"/>
                  <a:gd name="connsiteY181" fmla="*/ 270800 h 344319"/>
                  <a:gd name="connsiteX182" fmla="*/ 406125 w 662625"/>
                  <a:gd name="connsiteY182" fmla="*/ 256981 h 344319"/>
                  <a:gd name="connsiteX183" fmla="*/ 425662 w 662625"/>
                  <a:gd name="connsiteY183" fmla="*/ 237444 h 344319"/>
                  <a:gd name="connsiteX184" fmla="*/ 439481 w 662625"/>
                  <a:gd name="connsiteY184" fmla="*/ 243162 h 344319"/>
                  <a:gd name="connsiteX185" fmla="*/ 452006 w 662625"/>
                  <a:gd name="connsiteY185" fmla="*/ 255688 h 344319"/>
                  <a:gd name="connsiteX186" fmla="*/ 467119 w 662625"/>
                  <a:gd name="connsiteY186" fmla="*/ 255688 h 344319"/>
                  <a:gd name="connsiteX187" fmla="*/ 479644 w 662625"/>
                  <a:gd name="connsiteY187" fmla="*/ 243162 h 344319"/>
                  <a:gd name="connsiteX188" fmla="*/ 493463 w 662625"/>
                  <a:gd name="connsiteY188" fmla="*/ 237444 h 344319"/>
                  <a:gd name="connsiteX189" fmla="*/ 513000 w 662625"/>
                  <a:gd name="connsiteY189" fmla="*/ 256981 h 344319"/>
                  <a:gd name="connsiteX190" fmla="*/ 507282 w 662625"/>
                  <a:gd name="connsiteY190" fmla="*/ 270800 h 344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</a:cxnLst>
                <a:rect l="l" t="t" r="r" b="b"/>
                <a:pathLst>
                  <a:path w="662625" h="344319">
                    <a:moveTo>
                      <a:pt x="618037" y="66444"/>
                    </a:moveTo>
                    <a:cubicBezTo>
                      <a:pt x="595486" y="66444"/>
                      <a:pt x="577125" y="84805"/>
                      <a:pt x="577125" y="107356"/>
                    </a:cubicBezTo>
                    <a:cubicBezTo>
                      <a:pt x="577125" y="118279"/>
                      <a:pt x="581379" y="128560"/>
                      <a:pt x="589106" y="136287"/>
                    </a:cubicBezTo>
                    <a:lnTo>
                      <a:pt x="598094" y="145275"/>
                    </a:lnTo>
                    <a:lnTo>
                      <a:pt x="592387" y="208011"/>
                    </a:lnTo>
                    <a:cubicBezTo>
                      <a:pt x="570093" y="185909"/>
                      <a:pt x="542091" y="170626"/>
                      <a:pt x="511012" y="164085"/>
                    </a:cubicBezTo>
                    <a:lnTo>
                      <a:pt x="504236" y="136992"/>
                    </a:lnTo>
                    <a:cubicBezTo>
                      <a:pt x="522491" y="123334"/>
                      <a:pt x="534375" y="101617"/>
                      <a:pt x="534375" y="77132"/>
                    </a:cubicBezTo>
                    <a:lnTo>
                      <a:pt x="534375" y="36006"/>
                    </a:lnTo>
                    <a:lnTo>
                      <a:pt x="508458" y="31699"/>
                    </a:lnTo>
                    <a:cubicBezTo>
                      <a:pt x="478223" y="26655"/>
                      <a:pt x="448993" y="17153"/>
                      <a:pt x="421590" y="3441"/>
                    </a:cubicBezTo>
                    <a:lnTo>
                      <a:pt x="414696" y="0"/>
                    </a:lnTo>
                    <a:lnTo>
                      <a:pt x="409246" y="5451"/>
                    </a:lnTo>
                    <a:cubicBezTo>
                      <a:pt x="393685" y="21022"/>
                      <a:pt x="384750" y="42590"/>
                      <a:pt x="384750" y="64606"/>
                    </a:cubicBezTo>
                    <a:lnTo>
                      <a:pt x="384750" y="77132"/>
                    </a:lnTo>
                    <a:cubicBezTo>
                      <a:pt x="384750" y="101617"/>
                      <a:pt x="396635" y="123334"/>
                      <a:pt x="414878" y="136992"/>
                    </a:cubicBezTo>
                    <a:lnTo>
                      <a:pt x="408102" y="164085"/>
                    </a:lnTo>
                    <a:cubicBezTo>
                      <a:pt x="379246" y="170156"/>
                      <a:pt x="353030" y="183665"/>
                      <a:pt x="331366" y="203501"/>
                    </a:cubicBezTo>
                    <a:cubicBezTo>
                      <a:pt x="310280" y="184252"/>
                      <a:pt x="284063" y="170295"/>
                      <a:pt x="254512" y="164085"/>
                    </a:cubicBezTo>
                    <a:lnTo>
                      <a:pt x="249799" y="145243"/>
                    </a:lnTo>
                    <a:cubicBezTo>
                      <a:pt x="266439" y="136169"/>
                      <a:pt x="277875" y="118738"/>
                      <a:pt x="277875" y="98507"/>
                    </a:cubicBezTo>
                    <a:lnTo>
                      <a:pt x="277875" y="87819"/>
                    </a:lnTo>
                    <a:lnTo>
                      <a:pt x="288563" y="87819"/>
                    </a:lnTo>
                    <a:cubicBezTo>
                      <a:pt x="306240" y="87819"/>
                      <a:pt x="320625" y="73434"/>
                      <a:pt x="320625" y="55757"/>
                    </a:cubicBezTo>
                    <a:cubicBezTo>
                      <a:pt x="320625" y="38080"/>
                      <a:pt x="306240" y="23694"/>
                      <a:pt x="288563" y="23694"/>
                    </a:cubicBezTo>
                    <a:lnTo>
                      <a:pt x="277875" y="23694"/>
                    </a:lnTo>
                    <a:lnTo>
                      <a:pt x="267188" y="23694"/>
                    </a:lnTo>
                    <a:lnTo>
                      <a:pt x="241591" y="23694"/>
                    </a:lnTo>
                    <a:cubicBezTo>
                      <a:pt x="218506" y="23694"/>
                      <a:pt x="196137" y="16918"/>
                      <a:pt x="176921" y="4115"/>
                    </a:cubicBezTo>
                    <a:lnTo>
                      <a:pt x="171000" y="160"/>
                    </a:lnTo>
                    <a:lnTo>
                      <a:pt x="135699" y="23694"/>
                    </a:lnTo>
                    <a:lnTo>
                      <a:pt x="117563" y="23694"/>
                    </a:lnTo>
                    <a:cubicBezTo>
                      <a:pt x="99885" y="23694"/>
                      <a:pt x="85500" y="38080"/>
                      <a:pt x="85500" y="55757"/>
                    </a:cubicBezTo>
                    <a:cubicBezTo>
                      <a:pt x="85500" y="73434"/>
                      <a:pt x="99885" y="87819"/>
                      <a:pt x="117563" y="87819"/>
                    </a:cubicBezTo>
                    <a:lnTo>
                      <a:pt x="128250" y="87819"/>
                    </a:lnTo>
                    <a:lnTo>
                      <a:pt x="128250" y="98507"/>
                    </a:lnTo>
                    <a:cubicBezTo>
                      <a:pt x="128250" y="118738"/>
                      <a:pt x="139686" y="136169"/>
                      <a:pt x="156315" y="145243"/>
                    </a:cubicBezTo>
                    <a:lnTo>
                      <a:pt x="151602" y="164085"/>
                    </a:lnTo>
                    <a:cubicBezTo>
                      <a:pt x="120523" y="170626"/>
                      <a:pt x="92522" y="185909"/>
                      <a:pt x="70228" y="208011"/>
                    </a:cubicBezTo>
                    <a:lnTo>
                      <a:pt x="64520" y="145275"/>
                    </a:lnTo>
                    <a:lnTo>
                      <a:pt x="73509" y="136287"/>
                    </a:lnTo>
                    <a:cubicBezTo>
                      <a:pt x="81246" y="128571"/>
                      <a:pt x="85500" y="118289"/>
                      <a:pt x="85500" y="107356"/>
                    </a:cubicBezTo>
                    <a:cubicBezTo>
                      <a:pt x="85500" y="84805"/>
                      <a:pt x="67139" y="66444"/>
                      <a:pt x="44588" y="66444"/>
                    </a:cubicBezTo>
                    <a:cubicBezTo>
                      <a:pt x="19996" y="66444"/>
                      <a:pt x="0" y="86440"/>
                      <a:pt x="0" y="111032"/>
                    </a:cubicBezTo>
                    <a:lnTo>
                      <a:pt x="0" y="270490"/>
                    </a:lnTo>
                    <a:cubicBezTo>
                      <a:pt x="0" y="299410"/>
                      <a:pt x="23534" y="322944"/>
                      <a:pt x="52454" y="322944"/>
                    </a:cubicBezTo>
                    <a:cubicBezTo>
                      <a:pt x="64691" y="322944"/>
                      <a:pt x="76277" y="318626"/>
                      <a:pt x="85500" y="311124"/>
                    </a:cubicBezTo>
                    <a:lnTo>
                      <a:pt x="85500" y="344319"/>
                    </a:lnTo>
                    <a:lnTo>
                      <a:pt x="577125" y="344319"/>
                    </a:lnTo>
                    <a:lnTo>
                      <a:pt x="577125" y="311113"/>
                    </a:lnTo>
                    <a:cubicBezTo>
                      <a:pt x="586348" y="318626"/>
                      <a:pt x="597934" y="322944"/>
                      <a:pt x="610171" y="322944"/>
                    </a:cubicBezTo>
                    <a:cubicBezTo>
                      <a:pt x="639091" y="322944"/>
                      <a:pt x="662625" y="299410"/>
                      <a:pt x="662625" y="270490"/>
                    </a:cubicBezTo>
                    <a:lnTo>
                      <a:pt x="662625" y="111032"/>
                    </a:lnTo>
                    <a:cubicBezTo>
                      <a:pt x="662625" y="86440"/>
                      <a:pt x="642629" y="66444"/>
                      <a:pt x="618037" y="66444"/>
                    </a:cubicBezTo>
                    <a:close/>
                    <a:moveTo>
                      <a:pt x="288563" y="45069"/>
                    </a:moveTo>
                    <a:cubicBezTo>
                      <a:pt x="294462" y="45069"/>
                      <a:pt x="299250" y="49857"/>
                      <a:pt x="299250" y="55757"/>
                    </a:cubicBezTo>
                    <a:cubicBezTo>
                      <a:pt x="299250" y="61656"/>
                      <a:pt x="294462" y="66444"/>
                      <a:pt x="288563" y="66444"/>
                    </a:cubicBezTo>
                    <a:lnTo>
                      <a:pt x="277875" y="66444"/>
                    </a:lnTo>
                    <a:lnTo>
                      <a:pt x="277875" y="45069"/>
                    </a:lnTo>
                    <a:close/>
                    <a:moveTo>
                      <a:pt x="117563" y="66444"/>
                    </a:moveTo>
                    <a:cubicBezTo>
                      <a:pt x="111663" y="66444"/>
                      <a:pt x="106875" y="61656"/>
                      <a:pt x="106875" y="55757"/>
                    </a:cubicBezTo>
                    <a:cubicBezTo>
                      <a:pt x="106875" y="49857"/>
                      <a:pt x="111663" y="45069"/>
                      <a:pt x="117563" y="45069"/>
                    </a:cubicBezTo>
                    <a:lnTo>
                      <a:pt x="128250" y="45069"/>
                    </a:lnTo>
                    <a:lnTo>
                      <a:pt x="128250" y="66444"/>
                    </a:lnTo>
                    <a:close/>
                    <a:moveTo>
                      <a:pt x="618037" y="87819"/>
                    </a:moveTo>
                    <a:cubicBezTo>
                      <a:pt x="630830" y="87819"/>
                      <a:pt x="641250" y="98239"/>
                      <a:pt x="641250" y="111032"/>
                    </a:cubicBezTo>
                    <a:lnTo>
                      <a:pt x="641250" y="173319"/>
                    </a:lnTo>
                    <a:lnTo>
                      <a:pt x="617000" y="173319"/>
                    </a:lnTo>
                    <a:lnTo>
                      <a:pt x="620281" y="137238"/>
                    </a:lnTo>
                    <a:lnTo>
                      <a:pt x="604218" y="121175"/>
                    </a:lnTo>
                    <a:cubicBezTo>
                      <a:pt x="600584" y="117541"/>
                      <a:pt x="598500" y="112507"/>
                      <a:pt x="598500" y="107356"/>
                    </a:cubicBezTo>
                    <a:cubicBezTo>
                      <a:pt x="598500" y="96583"/>
                      <a:pt x="607264" y="87819"/>
                      <a:pt x="618037" y="87819"/>
                    </a:cubicBezTo>
                    <a:close/>
                    <a:moveTo>
                      <a:pt x="406125" y="77132"/>
                    </a:moveTo>
                    <a:lnTo>
                      <a:pt x="406125" y="64606"/>
                    </a:lnTo>
                    <a:cubicBezTo>
                      <a:pt x="406125" y="50701"/>
                      <a:pt x="410902" y="37054"/>
                      <a:pt x="419431" y="26142"/>
                    </a:cubicBezTo>
                    <a:cubicBezTo>
                      <a:pt x="446577" y="38881"/>
                      <a:pt x="475316" y="47837"/>
                      <a:pt x="504952" y="52775"/>
                    </a:cubicBezTo>
                    <a:lnTo>
                      <a:pt x="513000" y="54132"/>
                    </a:lnTo>
                    <a:lnTo>
                      <a:pt x="513000" y="77132"/>
                    </a:lnTo>
                    <a:cubicBezTo>
                      <a:pt x="513000" y="106597"/>
                      <a:pt x="489028" y="130569"/>
                      <a:pt x="459563" y="130569"/>
                    </a:cubicBezTo>
                    <a:cubicBezTo>
                      <a:pt x="430097" y="130569"/>
                      <a:pt x="406125" y="106597"/>
                      <a:pt x="406125" y="77132"/>
                    </a:cubicBezTo>
                    <a:close/>
                    <a:moveTo>
                      <a:pt x="459563" y="151944"/>
                    </a:moveTo>
                    <a:cubicBezTo>
                      <a:pt x="468444" y="151944"/>
                      <a:pt x="476930" y="150309"/>
                      <a:pt x="484838" y="147455"/>
                    </a:cubicBezTo>
                    <a:lnTo>
                      <a:pt x="489776" y="167227"/>
                    </a:lnTo>
                    <a:cubicBezTo>
                      <a:pt x="470624" y="174986"/>
                      <a:pt x="448512" y="174986"/>
                      <a:pt x="429360" y="167227"/>
                    </a:cubicBezTo>
                    <a:lnTo>
                      <a:pt x="434297" y="147455"/>
                    </a:lnTo>
                    <a:cubicBezTo>
                      <a:pt x="442195" y="150309"/>
                      <a:pt x="450681" y="151944"/>
                      <a:pt x="459563" y="151944"/>
                    </a:cubicBezTo>
                    <a:close/>
                    <a:moveTo>
                      <a:pt x="149625" y="40099"/>
                    </a:moveTo>
                    <a:lnTo>
                      <a:pt x="171171" y="25736"/>
                    </a:lnTo>
                    <a:cubicBezTo>
                      <a:pt x="192482" y="38411"/>
                      <a:pt x="216678" y="45069"/>
                      <a:pt x="241591" y="45069"/>
                    </a:cubicBezTo>
                    <a:lnTo>
                      <a:pt x="256500" y="45069"/>
                    </a:lnTo>
                    <a:lnTo>
                      <a:pt x="256500" y="98507"/>
                    </a:lnTo>
                    <a:cubicBezTo>
                      <a:pt x="256500" y="116184"/>
                      <a:pt x="242115" y="130569"/>
                      <a:pt x="224438" y="130569"/>
                    </a:cubicBezTo>
                    <a:lnTo>
                      <a:pt x="181688" y="130569"/>
                    </a:lnTo>
                    <a:cubicBezTo>
                      <a:pt x="164010" y="130569"/>
                      <a:pt x="149625" y="116184"/>
                      <a:pt x="149625" y="98507"/>
                    </a:cubicBezTo>
                    <a:close/>
                    <a:moveTo>
                      <a:pt x="181688" y="151944"/>
                    </a:moveTo>
                    <a:lnTo>
                      <a:pt x="224438" y="151944"/>
                    </a:lnTo>
                    <a:cubicBezTo>
                      <a:pt x="226115" y="151944"/>
                      <a:pt x="227697" y="151602"/>
                      <a:pt x="229332" y="151453"/>
                    </a:cubicBezTo>
                    <a:lnTo>
                      <a:pt x="233276" y="167238"/>
                    </a:lnTo>
                    <a:cubicBezTo>
                      <a:pt x="214124" y="174997"/>
                      <a:pt x="192012" y="174997"/>
                      <a:pt x="172849" y="167238"/>
                    </a:cubicBezTo>
                    <a:lnTo>
                      <a:pt x="176793" y="151453"/>
                    </a:lnTo>
                    <a:cubicBezTo>
                      <a:pt x="178428" y="151602"/>
                      <a:pt x="180010" y="151944"/>
                      <a:pt x="181688" y="151944"/>
                    </a:cubicBezTo>
                    <a:close/>
                    <a:moveTo>
                      <a:pt x="44588" y="87819"/>
                    </a:moveTo>
                    <a:cubicBezTo>
                      <a:pt x="55361" y="87819"/>
                      <a:pt x="64125" y="96583"/>
                      <a:pt x="64125" y="107356"/>
                    </a:cubicBezTo>
                    <a:cubicBezTo>
                      <a:pt x="64125" y="112497"/>
                      <a:pt x="62041" y="117541"/>
                      <a:pt x="58407" y="121175"/>
                    </a:cubicBezTo>
                    <a:lnTo>
                      <a:pt x="42344" y="137238"/>
                    </a:lnTo>
                    <a:lnTo>
                      <a:pt x="45625" y="173319"/>
                    </a:lnTo>
                    <a:lnTo>
                      <a:pt x="21375" y="173319"/>
                    </a:lnTo>
                    <a:lnTo>
                      <a:pt x="21375" y="111032"/>
                    </a:lnTo>
                    <a:cubicBezTo>
                      <a:pt x="21375" y="98239"/>
                      <a:pt x="31795" y="87819"/>
                      <a:pt x="44588" y="87819"/>
                    </a:cubicBezTo>
                    <a:close/>
                    <a:moveTo>
                      <a:pt x="85500" y="258819"/>
                    </a:moveTo>
                    <a:lnTo>
                      <a:pt x="85500" y="276956"/>
                    </a:lnTo>
                    <a:lnTo>
                      <a:pt x="78318" y="287729"/>
                    </a:lnTo>
                    <a:cubicBezTo>
                      <a:pt x="72536" y="296396"/>
                      <a:pt x="62875" y="301569"/>
                      <a:pt x="52454" y="301569"/>
                    </a:cubicBezTo>
                    <a:cubicBezTo>
                      <a:pt x="35322" y="301569"/>
                      <a:pt x="21375" y="287622"/>
                      <a:pt x="21375" y="270490"/>
                    </a:cubicBezTo>
                    <a:lnTo>
                      <a:pt x="21375" y="194694"/>
                    </a:lnTo>
                    <a:lnTo>
                      <a:pt x="47559" y="194694"/>
                    </a:lnTo>
                    <a:lnTo>
                      <a:pt x="53470" y="259792"/>
                    </a:lnTo>
                    <a:lnTo>
                      <a:pt x="74759" y="257847"/>
                    </a:lnTo>
                    <a:lnTo>
                      <a:pt x="72889" y="237188"/>
                    </a:lnTo>
                    <a:cubicBezTo>
                      <a:pt x="94339" y="209571"/>
                      <a:pt x="124638" y="191018"/>
                      <a:pt x="158998" y="184520"/>
                    </a:cubicBezTo>
                    <a:cubicBezTo>
                      <a:pt x="172689" y="191146"/>
                      <a:pt x="187876" y="194694"/>
                      <a:pt x="203063" y="194694"/>
                    </a:cubicBezTo>
                    <a:cubicBezTo>
                      <a:pt x="218260" y="194694"/>
                      <a:pt x="233447" y="191135"/>
                      <a:pt x="247148" y="184520"/>
                    </a:cubicBezTo>
                    <a:cubicBezTo>
                      <a:pt x="314084" y="197174"/>
                      <a:pt x="362467" y="254705"/>
                      <a:pt x="363300" y="322944"/>
                    </a:cubicBezTo>
                    <a:lnTo>
                      <a:pt x="320625" y="322944"/>
                    </a:lnTo>
                    <a:lnTo>
                      <a:pt x="320625" y="258819"/>
                    </a:lnTo>
                    <a:lnTo>
                      <a:pt x="299250" y="258819"/>
                    </a:lnTo>
                    <a:lnTo>
                      <a:pt x="299250" y="322944"/>
                    </a:lnTo>
                    <a:lnTo>
                      <a:pt x="228862" y="322944"/>
                    </a:lnTo>
                    <a:lnTo>
                      <a:pt x="265894" y="285912"/>
                    </a:lnTo>
                    <a:cubicBezTo>
                      <a:pt x="273621" y="278196"/>
                      <a:pt x="277875" y="267914"/>
                      <a:pt x="277875" y="256981"/>
                    </a:cubicBezTo>
                    <a:cubicBezTo>
                      <a:pt x="277875" y="234430"/>
                      <a:pt x="259514" y="216069"/>
                      <a:pt x="236963" y="216069"/>
                    </a:cubicBezTo>
                    <a:cubicBezTo>
                      <a:pt x="226041" y="216069"/>
                      <a:pt x="215759" y="220323"/>
                      <a:pt x="208032" y="228050"/>
                    </a:cubicBezTo>
                    <a:lnTo>
                      <a:pt x="203063" y="233020"/>
                    </a:lnTo>
                    <a:lnTo>
                      <a:pt x="198093" y="228050"/>
                    </a:lnTo>
                    <a:cubicBezTo>
                      <a:pt x="190376" y="220323"/>
                      <a:pt x="180095" y="216069"/>
                      <a:pt x="169162" y="216069"/>
                    </a:cubicBezTo>
                    <a:cubicBezTo>
                      <a:pt x="146611" y="216069"/>
                      <a:pt x="128250" y="234430"/>
                      <a:pt x="128250" y="256981"/>
                    </a:cubicBezTo>
                    <a:cubicBezTo>
                      <a:pt x="128250" y="267904"/>
                      <a:pt x="132504" y="278185"/>
                      <a:pt x="140231" y="285912"/>
                    </a:cubicBezTo>
                    <a:lnTo>
                      <a:pt x="177263" y="322944"/>
                    </a:lnTo>
                    <a:lnTo>
                      <a:pt x="106875" y="322944"/>
                    </a:lnTo>
                    <a:lnTo>
                      <a:pt x="106875" y="258819"/>
                    </a:lnTo>
                    <a:close/>
                    <a:moveTo>
                      <a:pt x="203063" y="318520"/>
                    </a:moveTo>
                    <a:lnTo>
                      <a:pt x="155343" y="270800"/>
                    </a:lnTo>
                    <a:cubicBezTo>
                      <a:pt x="151709" y="267166"/>
                      <a:pt x="149625" y="262132"/>
                      <a:pt x="149625" y="256981"/>
                    </a:cubicBezTo>
                    <a:cubicBezTo>
                      <a:pt x="149625" y="246208"/>
                      <a:pt x="158389" y="237444"/>
                      <a:pt x="169162" y="237444"/>
                    </a:cubicBezTo>
                    <a:cubicBezTo>
                      <a:pt x="174302" y="237444"/>
                      <a:pt x="179347" y="239528"/>
                      <a:pt x="182981" y="243162"/>
                    </a:cubicBezTo>
                    <a:lnTo>
                      <a:pt x="195506" y="255688"/>
                    </a:lnTo>
                    <a:cubicBezTo>
                      <a:pt x="199685" y="259867"/>
                      <a:pt x="206440" y="259867"/>
                      <a:pt x="210619" y="255688"/>
                    </a:cubicBezTo>
                    <a:lnTo>
                      <a:pt x="223144" y="243162"/>
                    </a:lnTo>
                    <a:cubicBezTo>
                      <a:pt x="226778" y="239528"/>
                      <a:pt x="231812" y="237444"/>
                      <a:pt x="236963" y="237444"/>
                    </a:cubicBezTo>
                    <a:cubicBezTo>
                      <a:pt x="247736" y="237444"/>
                      <a:pt x="256500" y="246208"/>
                      <a:pt x="256500" y="256981"/>
                    </a:cubicBezTo>
                    <a:cubicBezTo>
                      <a:pt x="256500" y="262122"/>
                      <a:pt x="254416" y="267166"/>
                      <a:pt x="250782" y="270800"/>
                    </a:cubicBezTo>
                    <a:close/>
                    <a:moveTo>
                      <a:pt x="610171" y="301569"/>
                    </a:moveTo>
                    <a:cubicBezTo>
                      <a:pt x="599750" y="301569"/>
                      <a:pt x="590089" y="296396"/>
                      <a:pt x="584307" y="287729"/>
                    </a:cubicBezTo>
                    <a:lnTo>
                      <a:pt x="577125" y="276956"/>
                    </a:lnTo>
                    <a:lnTo>
                      <a:pt x="577125" y="258819"/>
                    </a:lnTo>
                    <a:lnTo>
                      <a:pt x="555750" y="258819"/>
                    </a:lnTo>
                    <a:lnTo>
                      <a:pt x="555750" y="322944"/>
                    </a:lnTo>
                    <a:lnTo>
                      <a:pt x="485362" y="322944"/>
                    </a:lnTo>
                    <a:lnTo>
                      <a:pt x="522394" y="285912"/>
                    </a:lnTo>
                    <a:cubicBezTo>
                      <a:pt x="530121" y="278196"/>
                      <a:pt x="534375" y="267914"/>
                      <a:pt x="534375" y="256981"/>
                    </a:cubicBezTo>
                    <a:cubicBezTo>
                      <a:pt x="534375" y="234430"/>
                      <a:pt x="516014" y="216069"/>
                      <a:pt x="493463" y="216069"/>
                    </a:cubicBezTo>
                    <a:cubicBezTo>
                      <a:pt x="482541" y="216069"/>
                      <a:pt x="472259" y="220323"/>
                      <a:pt x="464532" y="228050"/>
                    </a:cubicBezTo>
                    <a:lnTo>
                      <a:pt x="459563" y="233020"/>
                    </a:lnTo>
                    <a:lnTo>
                      <a:pt x="454593" y="228050"/>
                    </a:lnTo>
                    <a:cubicBezTo>
                      <a:pt x="446876" y="220323"/>
                      <a:pt x="436595" y="216069"/>
                      <a:pt x="425662" y="216069"/>
                    </a:cubicBezTo>
                    <a:cubicBezTo>
                      <a:pt x="403111" y="216069"/>
                      <a:pt x="384750" y="234430"/>
                      <a:pt x="384750" y="256981"/>
                    </a:cubicBezTo>
                    <a:cubicBezTo>
                      <a:pt x="384750" y="267904"/>
                      <a:pt x="389004" y="278185"/>
                      <a:pt x="396731" y="285912"/>
                    </a:cubicBezTo>
                    <a:lnTo>
                      <a:pt x="433763" y="322944"/>
                    </a:lnTo>
                    <a:lnTo>
                      <a:pt x="384675" y="322944"/>
                    </a:lnTo>
                    <a:cubicBezTo>
                      <a:pt x="384258" y="283507"/>
                      <a:pt x="370023" y="247202"/>
                      <a:pt x="346200" y="218923"/>
                    </a:cubicBezTo>
                    <a:cubicBezTo>
                      <a:pt x="365694" y="201214"/>
                      <a:pt x="389399" y="189436"/>
                      <a:pt x="415455" y="184509"/>
                    </a:cubicBezTo>
                    <a:cubicBezTo>
                      <a:pt x="429157" y="191135"/>
                      <a:pt x="444365" y="194694"/>
                      <a:pt x="459563" y="194694"/>
                    </a:cubicBezTo>
                    <a:cubicBezTo>
                      <a:pt x="474749" y="194694"/>
                      <a:pt x="489936" y="191146"/>
                      <a:pt x="503627" y="184530"/>
                    </a:cubicBezTo>
                    <a:cubicBezTo>
                      <a:pt x="537987" y="191028"/>
                      <a:pt x="568286" y="209582"/>
                      <a:pt x="589736" y="237198"/>
                    </a:cubicBezTo>
                    <a:lnTo>
                      <a:pt x="587855" y="257857"/>
                    </a:lnTo>
                    <a:lnTo>
                      <a:pt x="609145" y="259802"/>
                    </a:lnTo>
                    <a:lnTo>
                      <a:pt x="615066" y="194694"/>
                    </a:lnTo>
                    <a:lnTo>
                      <a:pt x="641250" y="194694"/>
                    </a:lnTo>
                    <a:lnTo>
                      <a:pt x="641250" y="270490"/>
                    </a:lnTo>
                    <a:cubicBezTo>
                      <a:pt x="641250" y="287622"/>
                      <a:pt x="627303" y="301569"/>
                      <a:pt x="610171" y="301569"/>
                    </a:cubicBezTo>
                    <a:close/>
                    <a:moveTo>
                      <a:pt x="459563" y="318520"/>
                    </a:moveTo>
                    <a:lnTo>
                      <a:pt x="411843" y="270800"/>
                    </a:lnTo>
                    <a:cubicBezTo>
                      <a:pt x="408209" y="267166"/>
                      <a:pt x="406125" y="262132"/>
                      <a:pt x="406125" y="256981"/>
                    </a:cubicBezTo>
                    <a:cubicBezTo>
                      <a:pt x="406125" y="246208"/>
                      <a:pt x="414889" y="237444"/>
                      <a:pt x="425662" y="237444"/>
                    </a:cubicBezTo>
                    <a:cubicBezTo>
                      <a:pt x="430802" y="237444"/>
                      <a:pt x="435847" y="239528"/>
                      <a:pt x="439481" y="243162"/>
                    </a:cubicBezTo>
                    <a:lnTo>
                      <a:pt x="452006" y="255688"/>
                    </a:lnTo>
                    <a:cubicBezTo>
                      <a:pt x="456185" y="259867"/>
                      <a:pt x="462940" y="259867"/>
                      <a:pt x="467119" y="255688"/>
                    </a:cubicBezTo>
                    <a:lnTo>
                      <a:pt x="479644" y="243162"/>
                    </a:lnTo>
                    <a:cubicBezTo>
                      <a:pt x="483278" y="239528"/>
                      <a:pt x="488312" y="237444"/>
                      <a:pt x="493463" y="237444"/>
                    </a:cubicBezTo>
                    <a:cubicBezTo>
                      <a:pt x="504236" y="237444"/>
                      <a:pt x="513000" y="246208"/>
                      <a:pt x="513000" y="256981"/>
                    </a:cubicBezTo>
                    <a:cubicBezTo>
                      <a:pt x="513000" y="262122"/>
                      <a:pt x="510916" y="267166"/>
                      <a:pt x="507282" y="270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Dowolny kształt: kształt 87">
                <a:extLst>
                  <a:ext uri="{FF2B5EF4-FFF2-40B4-BE49-F238E27FC236}">
                    <a16:creationId xmlns:a16="http://schemas.microsoft.com/office/drawing/2014/main" id="{CB2D4C78-5B76-A606-DA89-9F9E503B8CE4}"/>
                  </a:ext>
                </a:extLst>
              </p:cNvPr>
              <p:cNvSpPr/>
              <p:nvPr/>
            </p:nvSpPr>
            <p:spPr>
              <a:xfrm>
                <a:off x="7797465" y="3665888"/>
                <a:ext cx="235125" cy="171000"/>
              </a:xfrm>
              <a:custGeom>
                <a:avLst/>
                <a:gdLst>
                  <a:gd name="connsiteX0" fmla="*/ 32063 w 235125"/>
                  <a:gd name="connsiteY0" fmla="*/ 64125 h 171000"/>
                  <a:gd name="connsiteX1" fmla="*/ 42750 w 235125"/>
                  <a:gd name="connsiteY1" fmla="*/ 64125 h 171000"/>
                  <a:gd name="connsiteX2" fmla="*/ 42750 w 235125"/>
                  <a:gd name="connsiteY2" fmla="*/ 74813 h 171000"/>
                  <a:gd name="connsiteX3" fmla="*/ 70815 w 235125"/>
                  <a:gd name="connsiteY3" fmla="*/ 121549 h 171000"/>
                  <a:gd name="connsiteX4" fmla="*/ 66102 w 235125"/>
                  <a:gd name="connsiteY4" fmla="*/ 140391 h 171000"/>
                  <a:gd name="connsiteX5" fmla="*/ 65995 w 235125"/>
                  <a:gd name="connsiteY5" fmla="*/ 140412 h 171000"/>
                  <a:gd name="connsiteX6" fmla="*/ 94114 w 235125"/>
                  <a:gd name="connsiteY6" fmla="*/ 168157 h 171000"/>
                  <a:gd name="connsiteX7" fmla="*/ 117563 w 235125"/>
                  <a:gd name="connsiteY7" fmla="*/ 171000 h 171000"/>
                  <a:gd name="connsiteX8" fmla="*/ 161563 w 235125"/>
                  <a:gd name="connsiteY8" fmla="*/ 160858 h 171000"/>
                  <a:gd name="connsiteX9" fmla="*/ 174388 w 235125"/>
                  <a:gd name="connsiteY9" fmla="*/ 163818 h 171000"/>
                  <a:gd name="connsiteX10" fmla="*/ 203693 w 235125"/>
                  <a:gd name="connsiteY10" fmla="*/ 151934 h 171000"/>
                  <a:gd name="connsiteX11" fmla="*/ 169012 w 235125"/>
                  <a:gd name="connsiteY11" fmla="*/ 140391 h 171000"/>
                  <a:gd name="connsiteX12" fmla="*/ 164299 w 235125"/>
                  <a:gd name="connsiteY12" fmla="*/ 121538 h 171000"/>
                  <a:gd name="connsiteX13" fmla="*/ 192375 w 235125"/>
                  <a:gd name="connsiteY13" fmla="*/ 74813 h 171000"/>
                  <a:gd name="connsiteX14" fmla="*/ 192375 w 235125"/>
                  <a:gd name="connsiteY14" fmla="*/ 64125 h 171000"/>
                  <a:gd name="connsiteX15" fmla="*/ 203063 w 235125"/>
                  <a:gd name="connsiteY15" fmla="*/ 64125 h 171000"/>
                  <a:gd name="connsiteX16" fmla="*/ 235125 w 235125"/>
                  <a:gd name="connsiteY16" fmla="*/ 32063 h 171000"/>
                  <a:gd name="connsiteX17" fmla="*/ 203063 w 235125"/>
                  <a:gd name="connsiteY17" fmla="*/ 0 h 171000"/>
                  <a:gd name="connsiteX18" fmla="*/ 171000 w 235125"/>
                  <a:gd name="connsiteY18" fmla="*/ 0 h 171000"/>
                  <a:gd name="connsiteX19" fmla="*/ 171000 w 235125"/>
                  <a:gd name="connsiteY19" fmla="*/ 74813 h 171000"/>
                  <a:gd name="connsiteX20" fmla="*/ 138938 w 235125"/>
                  <a:gd name="connsiteY20" fmla="*/ 106875 h 171000"/>
                  <a:gd name="connsiteX21" fmla="*/ 96188 w 235125"/>
                  <a:gd name="connsiteY21" fmla="*/ 106875 h 171000"/>
                  <a:gd name="connsiteX22" fmla="*/ 64125 w 235125"/>
                  <a:gd name="connsiteY22" fmla="*/ 74813 h 171000"/>
                  <a:gd name="connsiteX23" fmla="*/ 64125 w 235125"/>
                  <a:gd name="connsiteY23" fmla="*/ 0 h 171000"/>
                  <a:gd name="connsiteX24" fmla="*/ 32063 w 235125"/>
                  <a:gd name="connsiteY24" fmla="*/ 0 h 171000"/>
                  <a:gd name="connsiteX25" fmla="*/ 0 w 235125"/>
                  <a:gd name="connsiteY25" fmla="*/ 32063 h 171000"/>
                  <a:gd name="connsiteX26" fmla="*/ 32063 w 235125"/>
                  <a:gd name="connsiteY26" fmla="*/ 64125 h 171000"/>
                  <a:gd name="connsiteX27" fmla="*/ 192375 w 235125"/>
                  <a:gd name="connsiteY27" fmla="*/ 21375 h 171000"/>
                  <a:gd name="connsiteX28" fmla="*/ 203063 w 235125"/>
                  <a:gd name="connsiteY28" fmla="*/ 21375 h 171000"/>
                  <a:gd name="connsiteX29" fmla="*/ 213750 w 235125"/>
                  <a:gd name="connsiteY29" fmla="*/ 32063 h 171000"/>
                  <a:gd name="connsiteX30" fmla="*/ 203063 w 235125"/>
                  <a:gd name="connsiteY30" fmla="*/ 42750 h 171000"/>
                  <a:gd name="connsiteX31" fmla="*/ 192375 w 235125"/>
                  <a:gd name="connsiteY31" fmla="*/ 42750 h 171000"/>
                  <a:gd name="connsiteX32" fmla="*/ 91293 w 235125"/>
                  <a:gd name="connsiteY32" fmla="*/ 127758 h 171000"/>
                  <a:gd name="connsiteX33" fmla="*/ 96188 w 235125"/>
                  <a:gd name="connsiteY33" fmla="*/ 128250 h 171000"/>
                  <a:gd name="connsiteX34" fmla="*/ 138938 w 235125"/>
                  <a:gd name="connsiteY34" fmla="*/ 128250 h 171000"/>
                  <a:gd name="connsiteX35" fmla="*/ 143832 w 235125"/>
                  <a:gd name="connsiteY35" fmla="*/ 127758 h 171000"/>
                  <a:gd name="connsiteX36" fmla="*/ 147776 w 235125"/>
                  <a:gd name="connsiteY36" fmla="*/ 143565 h 171000"/>
                  <a:gd name="connsiteX37" fmla="*/ 87338 w 235125"/>
                  <a:gd name="connsiteY37" fmla="*/ 143533 h 171000"/>
                  <a:gd name="connsiteX38" fmla="*/ 32063 w 235125"/>
                  <a:gd name="connsiteY38" fmla="*/ 21375 h 171000"/>
                  <a:gd name="connsiteX39" fmla="*/ 42750 w 235125"/>
                  <a:gd name="connsiteY39" fmla="*/ 21375 h 171000"/>
                  <a:gd name="connsiteX40" fmla="*/ 42750 w 235125"/>
                  <a:gd name="connsiteY40" fmla="*/ 42750 h 171000"/>
                  <a:gd name="connsiteX41" fmla="*/ 32063 w 235125"/>
                  <a:gd name="connsiteY41" fmla="*/ 42750 h 171000"/>
                  <a:gd name="connsiteX42" fmla="*/ 21375 w 235125"/>
                  <a:gd name="connsiteY42" fmla="*/ 32063 h 171000"/>
                  <a:gd name="connsiteX43" fmla="*/ 32063 w 235125"/>
                  <a:gd name="connsiteY43" fmla="*/ 21375 h 17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35125" h="171000">
                    <a:moveTo>
                      <a:pt x="32063" y="64125"/>
                    </a:moveTo>
                    <a:lnTo>
                      <a:pt x="42750" y="64125"/>
                    </a:lnTo>
                    <a:lnTo>
                      <a:pt x="42750" y="74813"/>
                    </a:lnTo>
                    <a:cubicBezTo>
                      <a:pt x="42750" y="95044"/>
                      <a:pt x="54186" y="112475"/>
                      <a:pt x="70815" y="121549"/>
                    </a:cubicBezTo>
                    <a:lnTo>
                      <a:pt x="66102" y="140391"/>
                    </a:lnTo>
                    <a:cubicBezTo>
                      <a:pt x="66070" y="140402"/>
                      <a:pt x="66038" y="140412"/>
                      <a:pt x="65995" y="140412"/>
                    </a:cubicBezTo>
                    <a:cubicBezTo>
                      <a:pt x="77420" y="147317"/>
                      <a:pt x="87060" y="156828"/>
                      <a:pt x="94114" y="168157"/>
                    </a:cubicBezTo>
                    <a:cubicBezTo>
                      <a:pt x="101809" y="169995"/>
                      <a:pt x="109675" y="171000"/>
                      <a:pt x="117563" y="171000"/>
                    </a:cubicBezTo>
                    <a:cubicBezTo>
                      <a:pt x="132728" y="171000"/>
                      <a:pt x="147883" y="167452"/>
                      <a:pt x="161563" y="160858"/>
                    </a:cubicBezTo>
                    <a:cubicBezTo>
                      <a:pt x="165881" y="161691"/>
                      <a:pt x="170177" y="162621"/>
                      <a:pt x="174388" y="163818"/>
                    </a:cubicBezTo>
                    <a:cubicBezTo>
                      <a:pt x="183323" y="158346"/>
                      <a:pt x="193166" y="154253"/>
                      <a:pt x="203693" y="151934"/>
                    </a:cubicBezTo>
                    <a:cubicBezTo>
                      <a:pt x="192599" y="146836"/>
                      <a:pt x="180993" y="142913"/>
                      <a:pt x="169012" y="140391"/>
                    </a:cubicBezTo>
                    <a:lnTo>
                      <a:pt x="164299" y="121538"/>
                    </a:lnTo>
                    <a:cubicBezTo>
                      <a:pt x="180939" y="112475"/>
                      <a:pt x="192375" y="95044"/>
                      <a:pt x="192375" y="74813"/>
                    </a:cubicBezTo>
                    <a:lnTo>
                      <a:pt x="192375" y="64125"/>
                    </a:lnTo>
                    <a:lnTo>
                      <a:pt x="203063" y="64125"/>
                    </a:lnTo>
                    <a:cubicBezTo>
                      <a:pt x="220740" y="64125"/>
                      <a:pt x="235125" y="49740"/>
                      <a:pt x="235125" y="32063"/>
                    </a:cubicBezTo>
                    <a:cubicBezTo>
                      <a:pt x="235125" y="14385"/>
                      <a:pt x="220740" y="0"/>
                      <a:pt x="203063" y="0"/>
                    </a:cubicBezTo>
                    <a:lnTo>
                      <a:pt x="171000" y="0"/>
                    </a:lnTo>
                    <a:lnTo>
                      <a:pt x="171000" y="74813"/>
                    </a:lnTo>
                    <a:cubicBezTo>
                      <a:pt x="171000" y="92490"/>
                      <a:pt x="156615" y="106875"/>
                      <a:pt x="138938" y="106875"/>
                    </a:cubicBezTo>
                    <a:lnTo>
                      <a:pt x="96188" y="106875"/>
                    </a:lnTo>
                    <a:cubicBezTo>
                      <a:pt x="78510" y="106875"/>
                      <a:pt x="64125" y="92490"/>
                      <a:pt x="64125" y="74813"/>
                    </a:cubicBezTo>
                    <a:lnTo>
                      <a:pt x="64125" y="0"/>
                    </a:lnTo>
                    <a:lnTo>
                      <a:pt x="32063" y="0"/>
                    </a:lnTo>
                    <a:cubicBezTo>
                      <a:pt x="14385" y="0"/>
                      <a:pt x="0" y="14385"/>
                      <a:pt x="0" y="32063"/>
                    </a:cubicBezTo>
                    <a:cubicBezTo>
                      <a:pt x="0" y="49740"/>
                      <a:pt x="14385" y="64125"/>
                      <a:pt x="32063" y="64125"/>
                    </a:cubicBezTo>
                    <a:close/>
                    <a:moveTo>
                      <a:pt x="192375" y="21375"/>
                    </a:moveTo>
                    <a:lnTo>
                      <a:pt x="203063" y="21375"/>
                    </a:lnTo>
                    <a:cubicBezTo>
                      <a:pt x="208962" y="21375"/>
                      <a:pt x="213750" y="26163"/>
                      <a:pt x="213750" y="32063"/>
                    </a:cubicBezTo>
                    <a:cubicBezTo>
                      <a:pt x="213750" y="37962"/>
                      <a:pt x="208962" y="42750"/>
                      <a:pt x="203063" y="42750"/>
                    </a:cubicBezTo>
                    <a:lnTo>
                      <a:pt x="192375" y="42750"/>
                    </a:lnTo>
                    <a:close/>
                    <a:moveTo>
                      <a:pt x="91293" y="127758"/>
                    </a:moveTo>
                    <a:cubicBezTo>
                      <a:pt x="92928" y="127908"/>
                      <a:pt x="94510" y="128250"/>
                      <a:pt x="96188" y="128250"/>
                    </a:cubicBezTo>
                    <a:lnTo>
                      <a:pt x="138938" y="128250"/>
                    </a:lnTo>
                    <a:cubicBezTo>
                      <a:pt x="140615" y="128250"/>
                      <a:pt x="142197" y="127908"/>
                      <a:pt x="143832" y="127758"/>
                    </a:cubicBezTo>
                    <a:lnTo>
                      <a:pt x="147776" y="143565"/>
                    </a:lnTo>
                    <a:cubicBezTo>
                      <a:pt x="128624" y="151303"/>
                      <a:pt x="106501" y="151292"/>
                      <a:pt x="87338" y="143533"/>
                    </a:cubicBezTo>
                    <a:close/>
                    <a:moveTo>
                      <a:pt x="32063" y="21375"/>
                    </a:moveTo>
                    <a:lnTo>
                      <a:pt x="42750" y="21375"/>
                    </a:lnTo>
                    <a:lnTo>
                      <a:pt x="42750" y="42750"/>
                    </a:lnTo>
                    <a:lnTo>
                      <a:pt x="32063" y="42750"/>
                    </a:lnTo>
                    <a:cubicBezTo>
                      <a:pt x="26163" y="42750"/>
                      <a:pt x="21375" y="37962"/>
                      <a:pt x="21375" y="32063"/>
                    </a:cubicBezTo>
                    <a:cubicBezTo>
                      <a:pt x="21375" y="26163"/>
                      <a:pt x="26163" y="21375"/>
                      <a:pt x="32063" y="213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Dowolny kształt: kształt 88">
                <a:extLst>
                  <a:ext uri="{FF2B5EF4-FFF2-40B4-BE49-F238E27FC236}">
                    <a16:creationId xmlns:a16="http://schemas.microsoft.com/office/drawing/2014/main" id="{364CA742-AEE0-4B4A-E1AD-7C483C110DF1}"/>
                  </a:ext>
                </a:extLst>
              </p:cNvPr>
              <p:cNvSpPr/>
              <p:nvPr/>
            </p:nvSpPr>
            <p:spPr>
              <a:xfrm rot="-1593903">
                <a:off x="7925538" y="3631347"/>
                <a:ext cx="21364" cy="47771"/>
              </a:xfrm>
              <a:custGeom>
                <a:avLst/>
                <a:gdLst>
                  <a:gd name="connsiteX0" fmla="*/ 0 w 21364"/>
                  <a:gd name="connsiteY0" fmla="*/ 0 h 47771"/>
                  <a:gd name="connsiteX1" fmla="*/ 21365 w 21364"/>
                  <a:gd name="connsiteY1" fmla="*/ 0 h 47771"/>
                  <a:gd name="connsiteX2" fmla="*/ 21365 w 21364"/>
                  <a:gd name="connsiteY2" fmla="*/ 47772 h 47771"/>
                  <a:gd name="connsiteX3" fmla="*/ 0 w 21364"/>
                  <a:gd name="connsiteY3" fmla="*/ 47772 h 4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64" h="47771">
                    <a:moveTo>
                      <a:pt x="0" y="0"/>
                    </a:moveTo>
                    <a:lnTo>
                      <a:pt x="21365" y="0"/>
                    </a:lnTo>
                    <a:lnTo>
                      <a:pt x="21365" y="47772"/>
                    </a:lnTo>
                    <a:lnTo>
                      <a:pt x="0" y="47772"/>
                    </a:lnTo>
                    <a:close/>
                  </a:path>
                </a:pathLst>
              </a:custGeom>
              <a:solidFill>
                <a:srgbClr val="000000"/>
              </a:solidFill>
              <a:ln w="105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Dowolny kształt: kształt 89">
                <a:extLst>
                  <a:ext uri="{FF2B5EF4-FFF2-40B4-BE49-F238E27FC236}">
                    <a16:creationId xmlns:a16="http://schemas.microsoft.com/office/drawing/2014/main" id="{8BB08B29-90B1-F301-F5F1-236AC33CEE65}"/>
                  </a:ext>
                </a:extLst>
              </p:cNvPr>
              <p:cNvSpPr/>
              <p:nvPr/>
            </p:nvSpPr>
            <p:spPr>
              <a:xfrm rot="-1593903">
                <a:off x="7882810" y="3631336"/>
                <a:ext cx="21364" cy="47771"/>
              </a:xfrm>
              <a:custGeom>
                <a:avLst/>
                <a:gdLst>
                  <a:gd name="connsiteX0" fmla="*/ 0 w 21364"/>
                  <a:gd name="connsiteY0" fmla="*/ 0 h 47771"/>
                  <a:gd name="connsiteX1" fmla="*/ 21365 w 21364"/>
                  <a:gd name="connsiteY1" fmla="*/ 0 h 47771"/>
                  <a:gd name="connsiteX2" fmla="*/ 21365 w 21364"/>
                  <a:gd name="connsiteY2" fmla="*/ 47772 h 47771"/>
                  <a:gd name="connsiteX3" fmla="*/ 0 w 21364"/>
                  <a:gd name="connsiteY3" fmla="*/ 47772 h 4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64" h="47771">
                    <a:moveTo>
                      <a:pt x="0" y="0"/>
                    </a:moveTo>
                    <a:lnTo>
                      <a:pt x="21365" y="0"/>
                    </a:lnTo>
                    <a:lnTo>
                      <a:pt x="21365" y="47772"/>
                    </a:lnTo>
                    <a:lnTo>
                      <a:pt x="0" y="47772"/>
                    </a:lnTo>
                    <a:close/>
                  </a:path>
                </a:pathLst>
              </a:custGeom>
              <a:solidFill>
                <a:srgbClr val="000000"/>
              </a:solidFill>
              <a:ln w="105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7" name="Grupa 90">
            <a:extLst>
              <a:ext uri="{FF2B5EF4-FFF2-40B4-BE49-F238E27FC236}">
                <a16:creationId xmlns:a16="http://schemas.microsoft.com/office/drawing/2014/main" id="{A9135DB9-4117-5B81-8A22-5D43F851FDCE}"/>
              </a:ext>
            </a:extLst>
          </p:cNvPr>
          <p:cNvGrpSpPr/>
          <p:nvPr/>
        </p:nvGrpSpPr>
        <p:grpSpPr>
          <a:xfrm>
            <a:off x="5098282" y="5019613"/>
            <a:ext cx="445318" cy="497501"/>
            <a:chOff x="7583715" y="3559013"/>
            <a:chExt cx="662625" cy="662625"/>
          </a:xfrm>
        </p:grpSpPr>
        <p:sp>
          <p:nvSpPr>
            <p:cNvPr id="118" name="Dowolny kształt: kształt 47">
              <a:extLst>
                <a:ext uri="{FF2B5EF4-FFF2-40B4-BE49-F238E27FC236}">
                  <a16:creationId xmlns:a16="http://schemas.microsoft.com/office/drawing/2014/main" id="{40A89FDE-8672-A89E-B742-5793AEA1E3B9}"/>
                </a:ext>
              </a:extLst>
            </p:cNvPr>
            <p:cNvSpPr/>
            <p:nvPr/>
          </p:nvSpPr>
          <p:spPr>
            <a:xfrm>
              <a:off x="7669215" y="3794138"/>
              <a:ext cx="235125" cy="132535"/>
            </a:xfrm>
            <a:custGeom>
              <a:avLst/>
              <a:gdLst>
                <a:gd name="connsiteX0" fmla="*/ 150875 w 235125"/>
                <a:gd name="connsiteY0" fmla="*/ 0 h 132535"/>
                <a:gd name="connsiteX1" fmla="*/ 102653 w 235125"/>
                <a:gd name="connsiteY1" fmla="*/ 0 h 132535"/>
                <a:gd name="connsiteX2" fmla="*/ 36028 w 235125"/>
                <a:gd name="connsiteY2" fmla="*/ 33719 h 132535"/>
                <a:gd name="connsiteX3" fmla="*/ 33281 w 235125"/>
                <a:gd name="connsiteY3" fmla="*/ 34638 h 132535"/>
                <a:gd name="connsiteX4" fmla="*/ 0 w 235125"/>
                <a:gd name="connsiteY4" fmla="*/ 80830 h 132535"/>
                <a:gd name="connsiteX5" fmla="*/ 1464 w 235125"/>
                <a:gd name="connsiteY5" fmla="*/ 92629 h 132535"/>
                <a:gd name="connsiteX6" fmla="*/ 11339 w 235125"/>
                <a:gd name="connsiteY6" fmla="*/ 132183 h 132535"/>
                <a:gd name="connsiteX7" fmla="*/ 11885 w 235125"/>
                <a:gd name="connsiteY7" fmla="*/ 132183 h 132535"/>
                <a:gd name="connsiteX8" fmla="*/ 32063 w 235125"/>
                <a:gd name="connsiteY8" fmla="*/ 117563 h 132535"/>
                <a:gd name="connsiteX9" fmla="*/ 53438 w 235125"/>
                <a:gd name="connsiteY9" fmla="*/ 117563 h 132535"/>
                <a:gd name="connsiteX10" fmla="*/ 85500 w 235125"/>
                <a:gd name="connsiteY10" fmla="*/ 96188 h 132535"/>
                <a:gd name="connsiteX11" fmla="*/ 156102 w 235125"/>
                <a:gd name="connsiteY11" fmla="*/ 117563 h 132535"/>
                <a:gd name="connsiteX12" fmla="*/ 181688 w 235125"/>
                <a:gd name="connsiteY12" fmla="*/ 117563 h 132535"/>
                <a:gd name="connsiteX13" fmla="*/ 203063 w 235125"/>
                <a:gd name="connsiteY13" fmla="*/ 117563 h 132535"/>
                <a:gd name="connsiteX14" fmla="*/ 223358 w 235125"/>
                <a:gd name="connsiteY14" fmla="*/ 132536 h 132535"/>
                <a:gd name="connsiteX15" fmla="*/ 223593 w 235125"/>
                <a:gd name="connsiteY15" fmla="*/ 132536 h 132535"/>
                <a:gd name="connsiteX16" fmla="*/ 230797 w 235125"/>
                <a:gd name="connsiteY16" fmla="*/ 110893 h 132535"/>
                <a:gd name="connsiteX17" fmla="*/ 235125 w 235125"/>
                <a:gd name="connsiteY17" fmla="*/ 84250 h 132535"/>
                <a:gd name="connsiteX18" fmla="*/ 150875 w 235125"/>
                <a:gd name="connsiteY18" fmla="*/ 0 h 13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5125" h="132535">
                  <a:moveTo>
                    <a:pt x="150875" y="0"/>
                  </a:moveTo>
                  <a:lnTo>
                    <a:pt x="102653" y="0"/>
                  </a:lnTo>
                  <a:cubicBezTo>
                    <a:pt x="76202" y="0"/>
                    <a:pt x="51578" y="12536"/>
                    <a:pt x="36028" y="33719"/>
                  </a:cubicBezTo>
                  <a:lnTo>
                    <a:pt x="33281" y="34638"/>
                  </a:lnTo>
                  <a:cubicBezTo>
                    <a:pt x="13370" y="41275"/>
                    <a:pt x="0" y="59850"/>
                    <a:pt x="0" y="80830"/>
                  </a:cubicBezTo>
                  <a:cubicBezTo>
                    <a:pt x="0" y="84784"/>
                    <a:pt x="492" y="88749"/>
                    <a:pt x="1464" y="92629"/>
                  </a:cubicBezTo>
                  <a:lnTo>
                    <a:pt x="11339" y="132183"/>
                  </a:lnTo>
                  <a:lnTo>
                    <a:pt x="11885" y="132183"/>
                  </a:lnTo>
                  <a:cubicBezTo>
                    <a:pt x="14717" y="123708"/>
                    <a:pt x="22636" y="117563"/>
                    <a:pt x="32063" y="117563"/>
                  </a:cubicBezTo>
                  <a:lnTo>
                    <a:pt x="53438" y="117563"/>
                  </a:lnTo>
                  <a:lnTo>
                    <a:pt x="85500" y="96188"/>
                  </a:lnTo>
                  <a:cubicBezTo>
                    <a:pt x="106405" y="110124"/>
                    <a:pt x="130975" y="117563"/>
                    <a:pt x="156102" y="117563"/>
                  </a:cubicBezTo>
                  <a:lnTo>
                    <a:pt x="181688" y="117563"/>
                  </a:lnTo>
                  <a:lnTo>
                    <a:pt x="203063" y="117563"/>
                  </a:lnTo>
                  <a:cubicBezTo>
                    <a:pt x="212628" y="117563"/>
                    <a:pt x="220622" y="123879"/>
                    <a:pt x="223358" y="132536"/>
                  </a:cubicBezTo>
                  <a:lnTo>
                    <a:pt x="223593" y="132536"/>
                  </a:lnTo>
                  <a:lnTo>
                    <a:pt x="230797" y="110893"/>
                  </a:lnTo>
                  <a:cubicBezTo>
                    <a:pt x="233661" y="102290"/>
                    <a:pt x="235125" y="93323"/>
                    <a:pt x="235125" y="84250"/>
                  </a:cubicBezTo>
                  <a:cubicBezTo>
                    <a:pt x="235125" y="37791"/>
                    <a:pt x="197334" y="0"/>
                    <a:pt x="150875" y="0"/>
                  </a:cubicBezTo>
                  <a:close/>
                </a:path>
              </a:pathLst>
            </a:custGeom>
            <a:solidFill>
              <a:srgbClr val="F0BC5E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Dowolny kształt: kształt 48">
              <a:extLst>
                <a:ext uri="{FF2B5EF4-FFF2-40B4-BE49-F238E27FC236}">
                  <a16:creationId xmlns:a16="http://schemas.microsoft.com/office/drawing/2014/main" id="{2177E820-F51F-2B42-E465-3223F12CAE28}"/>
                </a:ext>
              </a:extLst>
            </p:cNvPr>
            <p:cNvSpPr/>
            <p:nvPr/>
          </p:nvSpPr>
          <p:spPr>
            <a:xfrm>
              <a:off x="7902032" y="3815513"/>
              <a:ext cx="274871" cy="244807"/>
            </a:xfrm>
            <a:custGeom>
              <a:avLst/>
              <a:gdLst>
                <a:gd name="connsiteX0" fmla="*/ 65130 w 274871"/>
                <a:gd name="connsiteY0" fmla="*/ 244744 h 244807"/>
                <a:gd name="connsiteX1" fmla="*/ 98496 w 274871"/>
                <a:gd name="connsiteY1" fmla="*/ 235125 h 244807"/>
                <a:gd name="connsiteX2" fmla="*/ 108724 w 274871"/>
                <a:gd name="connsiteY2" fmla="*/ 194213 h 244807"/>
                <a:gd name="connsiteX3" fmla="*/ 108852 w 274871"/>
                <a:gd name="connsiteY3" fmla="*/ 194213 h 244807"/>
                <a:gd name="connsiteX4" fmla="*/ 77121 w 274871"/>
                <a:gd name="connsiteY4" fmla="*/ 138938 h 244807"/>
                <a:gd name="connsiteX5" fmla="*/ 77121 w 274871"/>
                <a:gd name="connsiteY5" fmla="*/ 126412 h 244807"/>
                <a:gd name="connsiteX6" fmla="*/ 98496 w 274871"/>
                <a:gd name="connsiteY6" fmla="*/ 74813 h 244807"/>
                <a:gd name="connsiteX7" fmla="*/ 188389 w 274871"/>
                <a:gd name="connsiteY7" fmla="*/ 104043 h 244807"/>
                <a:gd name="connsiteX8" fmla="*/ 205371 w 274871"/>
                <a:gd name="connsiteY8" fmla="*/ 106875 h 244807"/>
                <a:gd name="connsiteX9" fmla="*/ 205371 w 274871"/>
                <a:gd name="connsiteY9" fmla="*/ 138938 h 244807"/>
                <a:gd name="connsiteX10" fmla="*/ 173640 w 274871"/>
                <a:gd name="connsiteY10" fmla="*/ 194213 h 244807"/>
                <a:gd name="connsiteX11" fmla="*/ 173768 w 274871"/>
                <a:gd name="connsiteY11" fmla="*/ 194213 h 244807"/>
                <a:gd name="connsiteX12" fmla="*/ 183996 w 274871"/>
                <a:gd name="connsiteY12" fmla="*/ 235125 h 244807"/>
                <a:gd name="connsiteX13" fmla="*/ 217373 w 274871"/>
                <a:gd name="connsiteY13" fmla="*/ 244808 h 244807"/>
                <a:gd name="connsiteX14" fmla="*/ 274872 w 274871"/>
                <a:gd name="connsiteY14" fmla="*/ 186294 h 244807"/>
                <a:gd name="connsiteX15" fmla="*/ 269496 w 274871"/>
                <a:gd name="connsiteY15" fmla="*/ 169162 h 244807"/>
                <a:gd name="connsiteX16" fmla="*/ 271858 w 274871"/>
                <a:gd name="connsiteY16" fmla="*/ 157427 h 244807"/>
                <a:gd name="connsiteX17" fmla="*/ 258809 w 274871"/>
                <a:gd name="connsiteY17" fmla="*/ 119401 h 244807"/>
                <a:gd name="connsiteX18" fmla="*/ 258809 w 274871"/>
                <a:gd name="connsiteY18" fmla="*/ 96188 h 244807"/>
                <a:gd name="connsiteX19" fmla="*/ 162621 w 274871"/>
                <a:gd name="connsiteY19" fmla="*/ 0 h 244807"/>
                <a:gd name="connsiteX20" fmla="*/ 119871 w 274871"/>
                <a:gd name="connsiteY20" fmla="*/ 0 h 244807"/>
                <a:gd name="connsiteX21" fmla="*/ 23683 w 274871"/>
                <a:gd name="connsiteY21" fmla="*/ 96188 h 244807"/>
                <a:gd name="connsiteX22" fmla="*/ 23683 w 274871"/>
                <a:gd name="connsiteY22" fmla="*/ 119401 h 244807"/>
                <a:gd name="connsiteX23" fmla="*/ 5440 w 274871"/>
                <a:gd name="connsiteY23" fmla="*/ 163444 h 244807"/>
                <a:gd name="connsiteX24" fmla="*/ 0 w 274871"/>
                <a:gd name="connsiteY24" fmla="*/ 168916 h 244807"/>
                <a:gd name="connsiteX25" fmla="*/ 3110 w 274871"/>
                <a:gd name="connsiteY25" fmla="*/ 175136 h 244807"/>
                <a:gd name="connsiteX26" fmla="*/ 65130 w 274871"/>
                <a:gd name="connsiteY26" fmla="*/ 244744 h 24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4871" h="244807">
                  <a:moveTo>
                    <a:pt x="65130" y="244744"/>
                  </a:moveTo>
                  <a:cubicBezTo>
                    <a:pt x="75689" y="240383"/>
                    <a:pt x="86825" y="237081"/>
                    <a:pt x="98496" y="235125"/>
                  </a:cubicBezTo>
                  <a:lnTo>
                    <a:pt x="108724" y="194213"/>
                  </a:lnTo>
                  <a:lnTo>
                    <a:pt x="108852" y="194213"/>
                  </a:lnTo>
                  <a:cubicBezTo>
                    <a:pt x="89882" y="183066"/>
                    <a:pt x="77121" y="162514"/>
                    <a:pt x="77121" y="138938"/>
                  </a:cubicBezTo>
                  <a:lnTo>
                    <a:pt x="77121" y="126412"/>
                  </a:lnTo>
                  <a:cubicBezTo>
                    <a:pt x="77121" y="107057"/>
                    <a:pt x="84805" y="88492"/>
                    <a:pt x="98496" y="74813"/>
                  </a:cubicBezTo>
                  <a:cubicBezTo>
                    <a:pt x="126839" y="88984"/>
                    <a:pt x="157138" y="98838"/>
                    <a:pt x="188389" y="104043"/>
                  </a:cubicBezTo>
                  <a:lnTo>
                    <a:pt x="205371" y="106875"/>
                  </a:lnTo>
                  <a:lnTo>
                    <a:pt x="205371" y="138938"/>
                  </a:lnTo>
                  <a:cubicBezTo>
                    <a:pt x="205371" y="162514"/>
                    <a:pt x="192599" y="183066"/>
                    <a:pt x="173640" y="194213"/>
                  </a:cubicBezTo>
                  <a:lnTo>
                    <a:pt x="173768" y="194213"/>
                  </a:lnTo>
                  <a:lnTo>
                    <a:pt x="183996" y="235125"/>
                  </a:lnTo>
                  <a:cubicBezTo>
                    <a:pt x="195688" y="237070"/>
                    <a:pt x="206814" y="240447"/>
                    <a:pt x="217373" y="244808"/>
                  </a:cubicBezTo>
                  <a:cubicBezTo>
                    <a:pt x="242959" y="232678"/>
                    <a:pt x="263148" y="212072"/>
                    <a:pt x="274872" y="186294"/>
                  </a:cubicBezTo>
                  <a:cubicBezTo>
                    <a:pt x="271420" y="181292"/>
                    <a:pt x="269496" y="175339"/>
                    <a:pt x="269496" y="169162"/>
                  </a:cubicBezTo>
                  <a:cubicBezTo>
                    <a:pt x="269496" y="165004"/>
                    <a:pt x="270340" y="161039"/>
                    <a:pt x="271858" y="157427"/>
                  </a:cubicBezTo>
                  <a:cubicBezTo>
                    <a:pt x="263532" y="146600"/>
                    <a:pt x="258809" y="133134"/>
                    <a:pt x="258809" y="119401"/>
                  </a:cubicBezTo>
                  <a:lnTo>
                    <a:pt x="258809" y="96188"/>
                  </a:lnTo>
                  <a:cubicBezTo>
                    <a:pt x="258809" y="43145"/>
                    <a:pt x="215663" y="0"/>
                    <a:pt x="162621" y="0"/>
                  </a:cubicBezTo>
                  <a:lnTo>
                    <a:pt x="119871" y="0"/>
                  </a:lnTo>
                  <a:cubicBezTo>
                    <a:pt x="66829" y="0"/>
                    <a:pt x="23683" y="43145"/>
                    <a:pt x="23683" y="96188"/>
                  </a:cubicBezTo>
                  <a:lnTo>
                    <a:pt x="23683" y="119401"/>
                  </a:lnTo>
                  <a:cubicBezTo>
                    <a:pt x="23683" y="135795"/>
                    <a:pt x="17036" y="151848"/>
                    <a:pt x="5440" y="163444"/>
                  </a:cubicBezTo>
                  <a:lnTo>
                    <a:pt x="0" y="168916"/>
                  </a:lnTo>
                  <a:lnTo>
                    <a:pt x="3110" y="175136"/>
                  </a:lnTo>
                  <a:cubicBezTo>
                    <a:pt x="13659" y="206140"/>
                    <a:pt x="35931" y="230903"/>
                    <a:pt x="65130" y="244744"/>
                  </a:cubicBezTo>
                  <a:close/>
                </a:path>
              </a:pathLst>
            </a:custGeom>
            <a:solidFill>
              <a:srgbClr val="F0BC5E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Dowolny kształt: kształt 52">
              <a:extLst>
                <a:ext uri="{FF2B5EF4-FFF2-40B4-BE49-F238E27FC236}">
                  <a16:creationId xmlns:a16="http://schemas.microsoft.com/office/drawing/2014/main" id="{CD4DBE25-7967-0FA1-FA55-62ED2CF42C5C}"/>
                </a:ext>
              </a:extLst>
            </p:cNvPr>
            <p:cNvSpPr/>
            <p:nvPr/>
          </p:nvSpPr>
          <p:spPr>
            <a:xfrm>
              <a:off x="7669215" y="3794138"/>
              <a:ext cx="235125" cy="132535"/>
            </a:xfrm>
            <a:custGeom>
              <a:avLst/>
              <a:gdLst>
                <a:gd name="connsiteX0" fmla="*/ 150875 w 235125"/>
                <a:gd name="connsiteY0" fmla="*/ 0 h 132535"/>
                <a:gd name="connsiteX1" fmla="*/ 102653 w 235125"/>
                <a:gd name="connsiteY1" fmla="*/ 0 h 132535"/>
                <a:gd name="connsiteX2" fmla="*/ 36028 w 235125"/>
                <a:gd name="connsiteY2" fmla="*/ 33719 h 132535"/>
                <a:gd name="connsiteX3" fmla="*/ 33281 w 235125"/>
                <a:gd name="connsiteY3" fmla="*/ 34638 h 132535"/>
                <a:gd name="connsiteX4" fmla="*/ 0 w 235125"/>
                <a:gd name="connsiteY4" fmla="*/ 80830 h 132535"/>
                <a:gd name="connsiteX5" fmla="*/ 1464 w 235125"/>
                <a:gd name="connsiteY5" fmla="*/ 92629 h 132535"/>
                <a:gd name="connsiteX6" fmla="*/ 11339 w 235125"/>
                <a:gd name="connsiteY6" fmla="*/ 132183 h 132535"/>
                <a:gd name="connsiteX7" fmla="*/ 11885 w 235125"/>
                <a:gd name="connsiteY7" fmla="*/ 132183 h 132535"/>
                <a:gd name="connsiteX8" fmla="*/ 32063 w 235125"/>
                <a:gd name="connsiteY8" fmla="*/ 117563 h 132535"/>
                <a:gd name="connsiteX9" fmla="*/ 53438 w 235125"/>
                <a:gd name="connsiteY9" fmla="*/ 117563 h 132535"/>
                <a:gd name="connsiteX10" fmla="*/ 85500 w 235125"/>
                <a:gd name="connsiteY10" fmla="*/ 96188 h 132535"/>
                <a:gd name="connsiteX11" fmla="*/ 156102 w 235125"/>
                <a:gd name="connsiteY11" fmla="*/ 117563 h 132535"/>
                <a:gd name="connsiteX12" fmla="*/ 181688 w 235125"/>
                <a:gd name="connsiteY12" fmla="*/ 117563 h 132535"/>
                <a:gd name="connsiteX13" fmla="*/ 203063 w 235125"/>
                <a:gd name="connsiteY13" fmla="*/ 117563 h 132535"/>
                <a:gd name="connsiteX14" fmla="*/ 223358 w 235125"/>
                <a:gd name="connsiteY14" fmla="*/ 132536 h 132535"/>
                <a:gd name="connsiteX15" fmla="*/ 223593 w 235125"/>
                <a:gd name="connsiteY15" fmla="*/ 132536 h 132535"/>
                <a:gd name="connsiteX16" fmla="*/ 230797 w 235125"/>
                <a:gd name="connsiteY16" fmla="*/ 110893 h 132535"/>
                <a:gd name="connsiteX17" fmla="*/ 235125 w 235125"/>
                <a:gd name="connsiteY17" fmla="*/ 84250 h 132535"/>
                <a:gd name="connsiteX18" fmla="*/ 150875 w 235125"/>
                <a:gd name="connsiteY18" fmla="*/ 0 h 13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5125" h="132535">
                  <a:moveTo>
                    <a:pt x="150875" y="0"/>
                  </a:moveTo>
                  <a:lnTo>
                    <a:pt x="102653" y="0"/>
                  </a:lnTo>
                  <a:cubicBezTo>
                    <a:pt x="76202" y="0"/>
                    <a:pt x="51578" y="12536"/>
                    <a:pt x="36028" y="33719"/>
                  </a:cubicBezTo>
                  <a:lnTo>
                    <a:pt x="33281" y="34638"/>
                  </a:lnTo>
                  <a:cubicBezTo>
                    <a:pt x="13370" y="41275"/>
                    <a:pt x="0" y="59850"/>
                    <a:pt x="0" y="80830"/>
                  </a:cubicBezTo>
                  <a:cubicBezTo>
                    <a:pt x="0" y="84784"/>
                    <a:pt x="492" y="88749"/>
                    <a:pt x="1464" y="92629"/>
                  </a:cubicBezTo>
                  <a:lnTo>
                    <a:pt x="11339" y="132183"/>
                  </a:lnTo>
                  <a:lnTo>
                    <a:pt x="11885" y="132183"/>
                  </a:lnTo>
                  <a:cubicBezTo>
                    <a:pt x="14717" y="123708"/>
                    <a:pt x="22636" y="117563"/>
                    <a:pt x="32063" y="117563"/>
                  </a:cubicBezTo>
                  <a:lnTo>
                    <a:pt x="53438" y="117563"/>
                  </a:lnTo>
                  <a:lnTo>
                    <a:pt x="85500" y="96188"/>
                  </a:lnTo>
                  <a:cubicBezTo>
                    <a:pt x="106405" y="110124"/>
                    <a:pt x="130975" y="117563"/>
                    <a:pt x="156102" y="117563"/>
                  </a:cubicBezTo>
                  <a:lnTo>
                    <a:pt x="181688" y="117563"/>
                  </a:lnTo>
                  <a:lnTo>
                    <a:pt x="203063" y="117563"/>
                  </a:lnTo>
                  <a:cubicBezTo>
                    <a:pt x="212628" y="117563"/>
                    <a:pt x="220622" y="123879"/>
                    <a:pt x="223358" y="132536"/>
                  </a:cubicBezTo>
                  <a:lnTo>
                    <a:pt x="223593" y="132536"/>
                  </a:lnTo>
                  <a:lnTo>
                    <a:pt x="230797" y="110893"/>
                  </a:lnTo>
                  <a:cubicBezTo>
                    <a:pt x="233661" y="102290"/>
                    <a:pt x="235125" y="93323"/>
                    <a:pt x="235125" y="84250"/>
                  </a:cubicBezTo>
                  <a:cubicBezTo>
                    <a:pt x="235125" y="37791"/>
                    <a:pt x="197334" y="0"/>
                    <a:pt x="150875" y="0"/>
                  </a:cubicBezTo>
                  <a:close/>
                </a:path>
              </a:pathLst>
            </a:custGeom>
            <a:solidFill>
              <a:srgbClr val="44546A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Dowolny kształt: kształt 79">
              <a:extLst>
                <a:ext uri="{FF2B5EF4-FFF2-40B4-BE49-F238E27FC236}">
                  <a16:creationId xmlns:a16="http://schemas.microsoft.com/office/drawing/2014/main" id="{A7206B19-6541-0FBA-AE71-FC666976D80A}"/>
                </a:ext>
              </a:extLst>
            </p:cNvPr>
            <p:cNvSpPr/>
            <p:nvPr/>
          </p:nvSpPr>
          <p:spPr>
            <a:xfrm>
              <a:off x="7902032" y="3815513"/>
              <a:ext cx="274871" cy="244807"/>
            </a:xfrm>
            <a:custGeom>
              <a:avLst/>
              <a:gdLst>
                <a:gd name="connsiteX0" fmla="*/ 65130 w 274871"/>
                <a:gd name="connsiteY0" fmla="*/ 244744 h 244807"/>
                <a:gd name="connsiteX1" fmla="*/ 98496 w 274871"/>
                <a:gd name="connsiteY1" fmla="*/ 235125 h 244807"/>
                <a:gd name="connsiteX2" fmla="*/ 108724 w 274871"/>
                <a:gd name="connsiteY2" fmla="*/ 194213 h 244807"/>
                <a:gd name="connsiteX3" fmla="*/ 108852 w 274871"/>
                <a:gd name="connsiteY3" fmla="*/ 194213 h 244807"/>
                <a:gd name="connsiteX4" fmla="*/ 77121 w 274871"/>
                <a:gd name="connsiteY4" fmla="*/ 138938 h 244807"/>
                <a:gd name="connsiteX5" fmla="*/ 77121 w 274871"/>
                <a:gd name="connsiteY5" fmla="*/ 126412 h 244807"/>
                <a:gd name="connsiteX6" fmla="*/ 98496 w 274871"/>
                <a:gd name="connsiteY6" fmla="*/ 74813 h 244807"/>
                <a:gd name="connsiteX7" fmla="*/ 188389 w 274871"/>
                <a:gd name="connsiteY7" fmla="*/ 104043 h 244807"/>
                <a:gd name="connsiteX8" fmla="*/ 205371 w 274871"/>
                <a:gd name="connsiteY8" fmla="*/ 106875 h 244807"/>
                <a:gd name="connsiteX9" fmla="*/ 205371 w 274871"/>
                <a:gd name="connsiteY9" fmla="*/ 138938 h 244807"/>
                <a:gd name="connsiteX10" fmla="*/ 173640 w 274871"/>
                <a:gd name="connsiteY10" fmla="*/ 194213 h 244807"/>
                <a:gd name="connsiteX11" fmla="*/ 173768 w 274871"/>
                <a:gd name="connsiteY11" fmla="*/ 194213 h 244807"/>
                <a:gd name="connsiteX12" fmla="*/ 183996 w 274871"/>
                <a:gd name="connsiteY12" fmla="*/ 235125 h 244807"/>
                <a:gd name="connsiteX13" fmla="*/ 217373 w 274871"/>
                <a:gd name="connsiteY13" fmla="*/ 244808 h 244807"/>
                <a:gd name="connsiteX14" fmla="*/ 274872 w 274871"/>
                <a:gd name="connsiteY14" fmla="*/ 186294 h 244807"/>
                <a:gd name="connsiteX15" fmla="*/ 269496 w 274871"/>
                <a:gd name="connsiteY15" fmla="*/ 169162 h 244807"/>
                <a:gd name="connsiteX16" fmla="*/ 271858 w 274871"/>
                <a:gd name="connsiteY16" fmla="*/ 157427 h 244807"/>
                <a:gd name="connsiteX17" fmla="*/ 258809 w 274871"/>
                <a:gd name="connsiteY17" fmla="*/ 119401 h 244807"/>
                <a:gd name="connsiteX18" fmla="*/ 258809 w 274871"/>
                <a:gd name="connsiteY18" fmla="*/ 96188 h 244807"/>
                <a:gd name="connsiteX19" fmla="*/ 162621 w 274871"/>
                <a:gd name="connsiteY19" fmla="*/ 0 h 244807"/>
                <a:gd name="connsiteX20" fmla="*/ 119871 w 274871"/>
                <a:gd name="connsiteY20" fmla="*/ 0 h 244807"/>
                <a:gd name="connsiteX21" fmla="*/ 23683 w 274871"/>
                <a:gd name="connsiteY21" fmla="*/ 96188 h 244807"/>
                <a:gd name="connsiteX22" fmla="*/ 23683 w 274871"/>
                <a:gd name="connsiteY22" fmla="*/ 119401 h 244807"/>
                <a:gd name="connsiteX23" fmla="*/ 5440 w 274871"/>
                <a:gd name="connsiteY23" fmla="*/ 163444 h 244807"/>
                <a:gd name="connsiteX24" fmla="*/ 0 w 274871"/>
                <a:gd name="connsiteY24" fmla="*/ 168916 h 244807"/>
                <a:gd name="connsiteX25" fmla="*/ 3110 w 274871"/>
                <a:gd name="connsiteY25" fmla="*/ 175136 h 244807"/>
                <a:gd name="connsiteX26" fmla="*/ 65130 w 274871"/>
                <a:gd name="connsiteY26" fmla="*/ 244744 h 24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4871" h="244807">
                  <a:moveTo>
                    <a:pt x="65130" y="244744"/>
                  </a:moveTo>
                  <a:cubicBezTo>
                    <a:pt x="75689" y="240383"/>
                    <a:pt x="86825" y="237081"/>
                    <a:pt x="98496" y="235125"/>
                  </a:cubicBezTo>
                  <a:lnTo>
                    <a:pt x="108724" y="194213"/>
                  </a:lnTo>
                  <a:lnTo>
                    <a:pt x="108852" y="194213"/>
                  </a:lnTo>
                  <a:cubicBezTo>
                    <a:pt x="89882" y="183066"/>
                    <a:pt x="77121" y="162514"/>
                    <a:pt x="77121" y="138938"/>
                  </a:cubicBezTo>
                  <a:lnTo>
                    <a:pt x="77121" y="126412"/>
                  </a:lnTo>
                  <a:cubicBezTo>
                    <a:pt x="77121" y="107057"/>
                    <a:pt x="84805" y="88492"/>
                    <a:pt x="98496" y="74813"/>
                  </a:cubicBezTo>
                  <a:cubicBezTo>
                    <a:pt x="126839" y="88984"/>
                    <a:pt x="157138" y="98838"/>
                    <a:pt x="188389" y="104043"/>
                  </a:cubicBezTo>
                  <a:lnTo>
                    <a:pt x="205371" y="106875"/>
                  </a:lnTo>
                  <a:lnTo>
                    <a:pt x="205371" y="138938"/>
                  </a:lnTo>
                  <a:cubicBezTo>
                    <a:pt x="205371" y="162514"/>
                    <a:pt x="192599" y="183066"/>
                    <a:pt x="173640" y="194213"/>
                  </a:cubicBezTo>
                  <a:lnTo>
                    <a:pt x="173768" y="194213"/>
                  </a:lnTo>
                  <a:lnTo>
                    <a:pt x="183996" y="235125"/>
                  </a:lnTo>
                  <a:cubicBezTo>
                    <a:pt x="195688" y="237070"/>
                    <a:pt x="206814" y="240447"/>
                    <a:pt x="217373" y="244808"/>
                  </a:cubicBezTo>
                  <a:cubicBezTo>
                    <a:pt x="242959" y="232678"/>
                    <a:pt x="263148" y="212072"/>
                    <a:pt x="274872" y="186294"/>
                  </a:cubicBezTo>
                  <a:cubicBezTo>
                    <a:pt x="271420" y="181292"/>
                    <a:pt x="269496" y="175339"/>
                    <a:pt x="269496" y="169162"/>
                  </a:cubicBezTo>
                  <a:cubicBezTo>
                    <a:pt x="269496" y="165004"/>
                    <a:pt x="270340" y="161039"/>
                    <a:pt x="271858" y="157427"/>
                  </a:cubicBezTo>
                  <a:cubicBezTo>
                    <a:pt x="263532" y="146600"/>
                    <a:pt x="258809" y="133134"/>
                    <a:pt x="258809" y="119401"/>
                  </a:cubicBezTo>
                  <a:lnTo>
                    <a:pt x="258809" y="96188"/>
                  </a:lnTo>
                  <a:cubicBezTo>
                    <a:pt x="258809" y="43145"/>
                    <a:pt x="215663" y="0"/>
                    <a:pt x="162621" y="0"/>
                  </a:cubicBezTo>
                  <a:lnTo>
                    <a:pt x="119871" y="0"/>
                  </a:lnTo>
                  <a:cubicBezTo>
                    <a:pt x="66829" y="0"/>
                    <a:pt x="23683" y="43145"/>
                    <a:pt x="23683" y="96188"/>
                  </a:cubicBezTo>
                  <a:lnTo>
                    <a:pt x="23683" y="119401"/>
                  </a:lnTo>
                  <a:cubicBezTo>
                    <a:pt x="23683" y="135795"/>
                    <a:pt x="17036" y="151848"/>
                    <a:pt x="5440" y="163444"/>
                  </a:cubicBezTo>
                  <a:lnTo>
                    <a:pt x="0" y="168916"/>
                  </a:lnTo>
                  <a:lnTo>
                    <a:pt x="3110" y="175136"/>
                  </a:lnTo>
                  <a:cubicBezTo>
                    <a:pt x="13659" y="206140"/>
                    <a:pt x="35931" y="230903"/>
                    <a:pt x="65130" y="244744"/>
                  </a:cubicBezTo>
                  <a:close/>
                </a:path>
              </a:pathLst>
            </a:custGeom>
            <a:solidFill>
              <a:srgbClr val="F0BC5E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Dowolny kształt: kształt 82">
              <a:extLst>
                <a:ext uri="{FF2B5EF4-FFF2-40B4-BE49-F238E27FC236}">
                  <a16:creationId xmlns:a16="http://schemas.microsoft.com/office/drawing/2014/main" id="{F1729A5D-2975-10CF-90AD-2252E4688793}"/>
                </a:ext>
              </a:extLst>
            </p:cNvPr>
            <p:cNvSpPr/>
            <p:nvPr/>
          </p:nvSpPr>
          <p:spPr>
            <a:xfrm>
              <a:off x="7902032" y="3815513"/>
              <a:ext cx="274871" cy="244807"/>
            </a:xfrm>
            <a:custGeom>
              <a:avLst/>
              <a:gdLst>
                <a:gd name="connsiteX0" fmla="*/ 65130 w 274871"/>
                <a:gd name="connsiteY0" fmla="*/ 244744 h 244807"/>
                <a:gd name="connsiteX1" fmla="*/ 98496 w 274871"/>
                <a:gd name="connsiteY1" fmla="*/ 235125 h 244807"/>
                <a:gd name="connsiteX2" fmla="*/ 108724 w 274871"/>
                <a:gd name="connsiteY2" fmla="*/ 194213 h 244807"/>
                <a:gd name="connsiteX3" fmla="*/ 108852 w 274871"/>
                <a:gd name="connsiteY3" fmla="*/ 194213 h 244807"/>
                <a:gd name="connsiteX4" fmla="*/ 77121 w 274871"/>
                <a:gd name="connsiteY4" fmla="*/ 138938 h 244807"/>
                <a:gd name="connsiteX5" fmla="*/ 77121 w 274871"/>
                <a:gd name="connsiteY5" fmla="*/ 126412 h 244807"/>
                <a:gd name="connsiteX6" fmla="*/ 98496 w 274871"/>
                <a:gd name="connsiteY6" fmla="*/ 74813 h 244807"/>
                <a:gd name="connsiteX7" fmla="*/ 188389 w 274871"/>
                <a:gd name="connsiteY7" fmla="*/ 104043 h 244807"/>
                <a:gd name="connsiteX8" fmla="*/ 205371 w 274871"/>
                <a:gd name="connsiteY8" fmla="*/ 106875 h 244807"/>
                <a:gd name="connsiteX9" fmla="*/ 205371 w 274871"/>
                <a:gd name="connsiteY9" fmla="*/ 138938 h 244807"/>
                <a:gd name="connsiteX10" fmla="*/ 173640 w 274871"/>
                <a:gd name="connsiteY10" fmla="*/ 194213 h 244807"/>
                <a:gd name="connsiteX11" fmla="*/ 173768 w 274871"/>
                <a:gd name="connsiteY11" fmla="*/ 194213 h 244807"/>
                <a:gd name="connsiteX12" fmla="*/ 183996 w 274871"/>
                <a:gd name="connsiteY12" fmla="*/ 235125 h 244807"/>
                <a:gd name="connsiteX13" fmla="*/ 217373 w 274871"/>
                <a:gd name="connsiteY13" fmla="*/ 244808 h 244807"/>
                <a:gd name="connsiteX14" fmla="*/ 274872 w 274871"/>
                <a:gd name="connsiteY14" fmla="*/ 186294 h 244807"/>
                <a:gd name="connsiteX15" fmla="*/ 269496 w 274871"/>
                <a:gd name="connsiteY15" fmla="*/ 169162 h 244807"/>
                <a:gd name="connsiteX16" fmla="*/ 271858 w 274871"/>
                <a:gd name="connsiteY16" fmla="*/ 157427 h 244807"/>
                <a:gd name="connsiteX17" fmla="*/ 258809 w 274871"/>
                <a:gd name="connsiteY17" fmla="*/ 119401 h 244807"/>
                <a:gd name="connsiteX18" fmla="*/ 258809 w 274871"/>
                <a:gd name="connsiteY18" fmla="*/ 96188 h 244807"/>
                <a:gd name="connsiteX19" fmla="*/ 162621 w 274871"/>
                <a:gd name="connsiteY19" fmla="*/ 0 h 244807"/>
                <a:gd name="connsiteX20" fmla="*/ 119871 w 274871"/>
                <a:gd name="connsiteY20" fmla="*/ 0 h 244807"/>
                <a:gd name="connsiteX21" fmla="*/ 23683 w 274871"/>
                <a:gd name="connsiteY21" fmla="*/ 96188 h 244807"/>
                <a:gd name="connsiteX22" fmla="*/ 23683 w 274871"/>
                <a:gd name="connsiteY22" fmla="*/ 119401 h 244807"/>
                <a:gd name="connsiteX23" fmla="*/ 5440 w 274871"/>
                <a:gd name="connsiteY23" fmla="*/ 163444 h 244807"/>
                <a:gd name="connsiteX24" fmla="*/ 0 w 274871"/>
                <a:gd name="connsiteY24" fmla="*/ 168916 h 244807"/>
                <a:gd name="connsiteX25" fmla="*/ 3110 w 274871"/>
                <a:gd name="connsiteY25" fmla="*/ 175136 h 244807"/>
                <a:gd name="connsiteX26" fmla="*/ 65130 w 274871"/>
                <a:gd name="connsiteY26" fmla="*/ 244744 h 24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4871" h="244807">
                  <a:moveTo>
                    <a:pt x="65130" y="244744"/>
                  </a:moveTo>
                  <a:cubicBezTo>
                    <a:pt x="75689" y="240383"/>
                    <a:pt x="86825" y="237081"/>
                    <a:pt x="98496" y="235125"/>
                  </a:cubicBezTo>
                  <a:lnTo>
                    <a:pt x="108724" y="194213"/>
                  </a:lnTo>
                  <a:lnTo>
                    <a:pt x="108852" y="194213"/>
                  </a:lnTo>
                  <a:cubicBezTo>
                    <a:pt x="89882" y="183066"/>
                    <a:pt x="77121" y="162514"/>
                    <a:pt x="77121" y="138938"/>
                  </a:cubicBezTo>
                  <a:lnTo>
                    <a:pt x="77121" y="126412"/>
                  </a:lnTo>
                  <a:cubicBezTo>
                    <a:pt x="77121" y="107057"/>
                    <a:pt x="84805" y="88492"/>
                    <a:pt x="98496" y="74813"/>
                  </a:cubicBezTo>
                  <a:cubicBezTo>
                    <a:pt x="126839" y="88984"/>
                    <a:pt x="157138" y="98838"/>
                    <a:pt x="188389" y="104043"/>
                  </a:cubicBezTo>
                  <a:lnTo>
                    <a:pt x="205371" y="106875"/>
                  </a:lnTo>
                  <a:lnTo>
                    <a:pt x="205371" y="138938"/>
                  </a:lnTo>
                  <a:cubicBezTo>
                    <a:pt x="205371" y="162514"/>
                    <a:pt x="192599" y="183066"/>
                    <a:pt x="173640" y="194213"/>
                  </a:cubicBezTo>
                  <a:lnTo>
                    <a:pt x="173768" y="194213"/>
                  </a:lnTo>
                  <a:lnTo>
                    <a:pt x="183996" y="235125"/>
                  </a:lnTo>
                  <a:cubicBezTo>
                    <a:pt x="195688" y="237070"/>
                    <a:pt x="206814" y="240447"/>
                    <a:pt x="217373" y="244808"/>
                  </a:cubicBezTo>
                  <a:cubicBezTo>
                    <a:pt x="242959" y="232678"/>
                    <a:pt x="263148" y="212072"/>
                    <a:pt x="274872" y="186294"/>
                  </a:cubicBezTo>
                  <a:cubicBezTo>
                    <a:pt x="271420" y="181292"/>
                    <a:pt x="269496" y="175339"/>
                    <a:pt x="269496" y="169162"/>
                  </a:cubicBezTo>
                  <a:cubicBezTo>
                    <a:pt x="269496" y="165004"/>
                    <a:pt x="270340" y="161039"/>
                    <a:pt x="271858" y="157427"/>
                  </a:cubicBezTo>
                  <a:cubicBezTo>
                    <a:pt x="263532" y="146600"/>
                    <a:pt x="258809" y="133134"/>
                    <a:pt x="258809" y="119401"/>
                  </a:cubicBezTo>
                  <a:lnTo>
                    <a:pt x="258809" y="96188"/>
                  </a:lnTo>
                  <a:cubicBezTo>
                    <a:pt x="258809" y="43145"/>
                    <a:pt x="215663" y="0"/>
                    <a:pt x="162621" y="0"/>
                  </a:cubicBezTo>
                  <a:lnTo>
                    <a:pt x="119871" y="0"/>
                  </a:lnTo>
                  <a:cubicBezTo>
                    <a:pt x="66829" y="0"/>
                    <a:pt x="23683" y="43145"/>
                    <a:pt x="23683" y="96188"/>
                  </a:cubicBezTo>
                  <a:lnTo>
                    <a:pt x="23683" y="119401"/>
                  </a:lnTo>
                  <a:cubicBezTo>
                    <a:pt x="23683" y="135795"/>
                    <a:pt x="17036" y="151848"/>
                    <a:pt x="5440" y="163444"/>
                  </a:cubicBezTo>
                  <a:lnTo>
                    <a:pt x="0" y="168916"/>
                  </a:lnTo>
                  <a:lnTo>
                    <a:pt x="3110" y="175136"/>
                  </a:lnTo>
                  <a:cubicBezTo>
                    <a:pt x="13659" y="206140"/>
                    <a:pt x="35931" y="230903"/>
                    <a:pt x="65130" y="244744"/>
                  </a:cubicBezTo>
                  <a:close/>
                </a:path>
              </a:pathLst>
            </a:custGeom>
            <a:solidFill>
              <a:srgbClr val="44546A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Dowolny kształt: kształt 83">
              <a:extLst>
                <a:ext uri="{FF2B5EF4-FFF2-40B4-BE49-F238E27FC236}">
                  <a16:creationId xmlns:a16="http://schemas.microsoft.com/office/drawing/2014/main" id="{2F677D5A-8563-27DA-3A6E-907DBC9D12C1}"/>
                </a:ext>
              </a:extLst>
            </p:cNvPr>
            <p:cNvSpPr/>
            <p:nvPr/>
          </p:nvSpPr>
          <p:spPr>
            <a:xfrm>
              <a:off x="7797465" y="3559013"/>
              <a:ext cx="235125" cy="132535"/>
            </a:xfrm>
            <a:custGeom>
              <a:avLst/>
              <a:gdLst>
                <a:gd name="connsiteX0" fmla="*/ 150875 w 235125"/>
                <a:gd name="connsiteY0" fmla="*/ 0 h 132535"/>
                <a:gd name="connsiteX1" fmla="*/ 102653 w 235125"/>
                <a:gd name="connsiteY1" fmla="*/ 0 h 132535"/>
                <a:gd name="connsiteX2" fmla="*/ 36028 w 235125"/>
                <a:gd name="connsiteY2" fmla="*/ 33719 h 132535"/>
                <a:gd name="connsiteX3" fmla="*/ 33281 w 235125"/>
                <a:gd name="connsiteY3" fmla="*/ 34638 h 132535"/>
                <a:gd name="connsiteX4" fmla="*/ 0 w 235125"/>
                <a:gd name="connsiteY4" fmla="*/ 80830 h 132535"/>
                <a:gd name="connsiteX5" fmla="*/ 1464 w 235125"/>
                <a:gd name="connsiteY5" fmla="*/ 92629 h 132535"/>
                <a:gd name="connsiteX6" fmla="*/ 11339 w 235125"/>
                <a:gd name="connsiteY6" fmla="*/ 132183 h 132535"/>
                <a:gd name="connsiteX7" fmla="*/ 11884 w 235125"/>
                <a:gd name="connsiteY7" fmla="*/ 132183 h 132535"/>
                <a:gd name="connsiteX8" fmla="*/ 32063 w 235125"/>
                <a:gd name="connsiteY8" fmla="*/ 117563 h 132535"/>
                <a:gd name="connsiteX9" fmla="*/ 203063 w 235125"/>
                <a:gd name="connsiteY9" fmla="*/ 117563 h 132535"/>
                <a:gd name="connsiteX10" fmla="*/ 223358 w 235125"/>
                <a:gd name="connsiteY10" fmla="*/ 132536 h 132535"/>
                <a:gd name="connsiteX11" fmla="*/ 223593 w 235125"/>
                <a:gd name="connsiteY11" fmla="*/ 132536 h 132535"/>
                <a:gd name="connsiteX12" fmla="*/ 230797 w 235125"/>
                <a:gd name="connsiteY12" fmla="*/ 110894 h 132535"/>
                <a:gd name="connsiteX13" fmla="*/ 235125 w 235125"/>
                <a:gd name="connsiteY13" fmla="*/ 84250 h 132535"/>
                <a:gd name="connsiteX14" fmla="*/ 150875 w 235125"/>
                <a:gd name="connsiteY14" fmla="*/ 0 h 13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5125" h="132535">
                  <a:moveTo>
                    <a:pt x="150875" y="0"/>
                  </a:moveTo>
                  <a:lnTo>
                    <a:pt x="102653" y="0"/>
                  </a:lnTo>
                  <a:cubicBezTo>
                    <a:pt x="76202" y="0"/>
                    <a:pt x="51578" y="12536"/>
                    <a:pt x="36028" y="33719"/>
                  </a:cubicBezTo>
                  <a:lnTo>
                    <a:pt x="33281" y="34638"/>
                  </a:lnTo>
                  <a:cubicBezTo>
                    <a:pt x="13370" y="41275"/>
                    <a:pt x="0" y="59850"/>
                    <a:pt x="0" y="80830"/>
                  </a:cubicBezTo>
                  <a:cubicBezTo>
                    <a:pt x="0" y="84837"/>
                    <a:pt x="492" y="88824"/>
                    <a:pt x="1464" y="92629"/>
                  </a:cubicBezTo>
                  <a:lnTo>
                    <a:pt x="11339" y="132183"/>
                  </a:lnTo>
                  <a:lnTo>
                    <a:pt x="11884" y="132183"/>
                  </a:lnTo>
                  <a:cubicBezTo>
                    <a:pt x="14717" y="123708"/>
                    <a:pt x="22636" y="117563"/>
                    <a:pt x="32063" y="117563"/>
                  </a:cubicBezTo>
                  <a:lnTo>
                    <a:pt x="203063" y="117563"/>
                  </a:lnTo>
                  <a:cubicBezTo>
                    <a:pt x="212628" y="117563"/>
                    <a:pt x="220622" y="123879"/>
                    <a:pt x="223358" y="132536"/>
                  </a:cubicBezTo>
                  <a:lnTo>
                    <a:pt x="223593" y="132536"/>
                  </a:lnTo>
                  <a:lnTo>
                    <a:pt x="230797" y="110894"/>
                  </a:lnTo>
                  <a:cubicBezTo>
                    <a:pt x="233661" y="102290"/>
                    <a:pt x="235125" y="93323"/>
                    <a:pt x="235125" y="84250"/>
                  </a:cubicBezTo>
                  <a:cubicBezTo>
                    <a:pt x="235125" y="37791"/>
                    <a:pt x="197334" y="0"/>
                    <a:pt x="150875" y="0"/>
                  </a:cubicBezTo>
                  <a:close/>
                </a:path>
              </a:pathLst>
            </a:custGeom>
            <a:solidFill>
              <a:srgbClr val="44546A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4" name="Grafika 45">
              <a:extLst>
                <a:ext uri="{FF2B5EF4-FFF2-40B4-BE49-F238E27FC236}">
                  <a16:creationId xmlns:a16="http://schemas.microsoft.com/office/drawing/2014/main" id="{7525472D-9AE3-317F-EC67-F54AC085C3A0}"/>
                </a:ext>
              </a:extLst>
            </p:cNvPr>
            <p:cNvGrpSpPr/>
            <p:nvPr/>
          </p:nvGrpSpPr>
          <p:grpSpPr>
            <a:xfrm>
              <a:off x="7583715" y="3623138"/>
              <a:ext cx="662625" cy="598500"/>
              <a:chOff x="7583715" y="3623138"/>
              <a:chExt cx="662625" cy="598500"/>
            </a:xfrm>
            <a:solidFill>
              <a:srgbClr val="000000"/>
            </a:solidFill>
          </p:grpSpPr>
          <p:sp>
            <p:nvSpPr>
              <p:cNvPr id="125" name="Dowolny kształt: kształt 85">
                <a:extLst>
                  <a:ext uri="{FF2B5EF4-FFF2-40B4-BE49-F238E27FC236}">
                    <a16:creationId xmlns:a16="http://schemas.microsoft.com/office/drawing/2014/main" id="{758D6026-C50A-C447-8DF5-C0C2A5A27603}"/>
                  </a:ext>
                </a:extLst>
              </p:cNvPr>
              <p:cNvSpPr/>
              <p:nvPr/>
            </p:nvSpPr>
            <p:spPr>
              <a:xfrm>
                <a:off x="7690590" y="3623138"/>
                <a:ext cx="85500" cy="211644"/>
              </a:xfrm>
              <a:custGeom>
                <a:avLst/>
                <a:gdLst>
                  <a:gd name="connsiteX0" fmla="*/ 14653 w 85500"/>
                  <a:gd name="connsiteY0" fmla="*/ 204719 h 211644"/>
                  <a:gd name="connsiteX1" fmla="*/ 21375 w 85500"/>
                  <a:gd name="connsiteY1" fmla="*/ 196736 h 211644"/>
                  <a:gd name="connsiteX2" fmla="*/ 21375 w 85500"/>
                  <a:gd name="connsiteY2" fmla="*/ 44588 h 211644"/>
                  <a:gd name="connsiteX3" fmla="*/ 44588 w 85500"/>
                  <a:gd name="connsiteY3" fmla="*/ 21375 h 211644"/>
                  <a:gd name="connsiteX4" fmla="*/ 64125 w 85500"/>
                  <a:gd name="connsiteY4" fmla="*/ 40912 h 211644"/>
                  <a:gd name="connsiteX5" fmla="*/ 58407 w 85500"/>
                  <a:gd name="connsiteY5" fmla="*/ 54731 h 211644"/>
                  <a:gd name="connsiteX6" fmla="*/ 42344 w 85500"/>
                  <a:gd name="connsiteY6" fmla="*/ 70794 h 211644"/>
                  <a:gd name="connsiteX7" fmla="*/ 51941 w 85500"/>
                  <a:gd name="connsiteY7" fmla="*/ 176408 h 211644"/>
                  <a:gd name="connsiteX8" fmla="*/ 72964 w 85500"/>
                  <a:gd name="connsiteY8" fmla="*/ 171492 h 211644"/>
                  <a:gd name="connsiteX9" fmla="*/ 64531 w 85500"/>
                  <a:gd name="connsiteY9" fmla="*/ 78831 h 211644"/>
                  <a:gd name="connsiteX10" fmla="*/ 73519 w 85500"/>
                  <a:gd name="connsiteY10" fmla="*/ 69843 h 211644"/>
                  <a:gd name="connsiteX11" fmla="*/ 85500 w 85500"/>
                  <a:gd name="connsiteY11" fmla="*/ 40912 h 211644"/>
                  <a:gd name="connsiteX12" fmla="*/ 44588 w 85500"/>
                  <a:gd name="connsiteY12" fmla="*/ 0 h 211644"/>
                  <a:gd name="connsiteX13" fmla="*/ 0 w 85500"/>
                  <a:gd name="connsiteY13" fmla="*/ 44588 h 211644"/>
                  <a:gd name="connsiteX14" fmla="*/ 0 w 85500"/>
                  <a:gd name="connsiteY14" fmla="*/ 211645 h 211644"/>
                  <a:gd name="connsiteX15" fmla="*/ 11906 w 85500"/>
                  <a:gd name="connsiteY15" fmla="*/ 205638 h 21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5500" h="211644">
                    <a:moveTo>
                      <a:pt x="14653" y="204719"/>
                    </a:moveTo>
                    <a:cubicBezTo>
                      <a:pt x="16726" y="201887"/>
                      <a:pt x="18992" y="199247"/>
                      <a:pt x="21375" y="196736"/>
                    </a:cubicBezTo>
                    <a:lnTo>
                      <a:pt x="21375" y="44588"/>
                    </a:lnTo>
                    <a:cubicBezTo>
                      <a:pt x="21375" y="31795"/>
                      <a:pt x="31795" y="21375"/>
                      <a:pt x="44588" y="21375"/>
                    </a:cubicBezTo>
                    <a:cubicBezTo>
                      <a:pt x="55361" y="21375"/>
                      <a:pt x="64125" y="30139"/>
                      <a:pt x="64125" y="40912"/>
                    </a:cubicBezTo>
                    <a:cubicBezTo>
                      <a:pt x="64125" y="46052"/>
                      <a:pt x="62041" y="51097"/>
                      <a:pt x="58407" y="54731"/>
                    </a:cubicBezTo>
                    <a:lnTo>
                      <a:pt x="42344" y="70794"/>
                    </a:lnTo>
                    <a:lnTo>
                      <a:pt x="51941" y="176408"/>
                    </a:lnTo>
                    <a:cubicBezTo>
                      <a:pt x="58642" y="173864"/>
                      <a:pt x="65696" y="172229"/>
                      <a:pt x="72964" y="171492"/>
                    </a:cubicBezTo>
                    <a:lnTo>
                      <a:pt x="64531" y="78831"/>
                    </a:lnTo>
                    <a:lnTo>
                      <a:pt x="73519" y="69843"/>
                    </a:lnTo>
                    <a:cubicBezTo>
                      <a:pt x="81246" y="62126"/>
                      <a:pt x="85500" y="51845"/>
                      <a:pt x="85500" y="40912"/>
                    </a:cubicBezTo>
                    <a:cubicBezTo>
                      <a:pt x="85500" y="18361"/>
                      <a:pt x="67139" y="0"/>
                      <a:pt x="44588" y="0"/>
                    </a:cubicBezTo>
                    <a:cubicBezTo>
                      <a:pt x="19996" y="0"/>
                      <a:pt x="0" y="19996"/>
                      <a:pt x="0" y="44588"/>
                    </a:cubicBezTo>
                    <a:lnTo>
                      <a:pt x="0" y="211645"/>
                    </a:lnTo>
                    <a:cubicBezTo>
                      <a:pt x="3634" y="209176"/>
                      <a:pt x="7588" y="207081"/>
                      <a:pt x="11906" y="2056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Dowolny kształt: kształt 86">
                <a:extLst>
                  <a:ext uri="{FF2B5EF4-FFF2-40B4-BE49-F238E27FC236}">
                    <a16:creationId xmlns:a16="http://schemas.microsoft.com/office/drawing/2014/main" id="{35134EBB-CE18-341B-73A4-6433C32BD43D}"/>
                  </a:ext>
                </a:extLst>
              </p:cNvPr>
              <p:cNvSpPr/>
              <p:nvPr/>
            </p:nvSpPr>
            <p:spPr>
              <a:xfrm>
                <a:off x="7583715" y="3877319"/>
                <a:ext cx="662625" cy="344319"/>
              </a:xfrm>
              <a:custGeom>
                <a:avLst/>
                <a:gdLst>
                  <a:gd name="connsiteX0" fmla="*/ 618037 w 662625"/>
                  <a:gd name="connsiteY0" fmla="*/ 66444 h 344319"/>
                  <a:gd name="connsiteX1" fmla="*/ 577125 w 662625"/>
                  <a:gd name="connsiteY1" fmla="*/ 107356 h 344319"/>
                  <a:gd name="connsiteX2" fmla="*/ 589106 w 662625"/>
                  <a:gd name="connsiteY2" fmla="*/ 136287 h 344319"/>
                  <a:gd name="connsiteX3" fmla="*/ 598094 w 662625"/>
                  <a:gd name="connsiteY3" fmla="*/ 145275 h 344319"/>
                  <a:gd name="connsiteX4" fmla="*/ 592387 w 662625"/>
                  <a:gd name="connsiteY4" fmla="*/ 208011 h 344319"/>
                  <a:gd name="connsiteX5" fmla="*/ 511012 w 662625"/>
                  <a:gd name="connsiteY5" fmla="*/ 164085 h 344319"/>
                  <a:gd name="connsiteX6" fmla="*/ 504236 w 662625"/>
                  <a:gd name="connsiteY6" fmla="*/ 136992 h 344319"/>
                  <a:gd name="connsiteX7" fmla="*/ 534375 w 662625"/>
                  <a:gd name="connsiteY7" fmla="*/ 77132 h 344319"/>
                  <a:gd name="connsiteX8" fmla="*/ 534375 w 662625"/>
                  <a:gd name="connsiteY8" fmla="*/ 36006 h 344319"/>
                  <a:gd name="connsiteX9" fmla="*/ 508458 w 662625"/>
                  <a:gd name="connsiteY9" fmla="*/ 31699 h 344319"/>
                  <a:gd name="connsiteX10" fmla="*/ 421590 w 662625"/>
                  <a:gd name="connsiteY10" fmla="*/ 3441 h 344319"/>
                  <a:gd name="connsiteX11" fmla="*/ 414696 w 662625"/>
                  <a:gd name="connsiteY11" fmla="*/ 0 h 344319"/>
                  <a:gd name="connsiteX12" fmla="*/ 409246 w 662625"/>
                  <a:gd name="connsiteY12" fmla="*/ 5451 h 344319"/>
                  <a:gd name="connsiteX13" fmla="*/ 384750 w 662625"/>
                  <a:gd name="connsiteY13" fmla="*/ 64606 h 344319"/>
                  <a:gd name="connsiteX14" fmla="*/ 384750 w 662625"/>
                  <a:gd name="connsiteY14" fmla="*/ 77132 h 344319"/>
                  <a:gd name="connsiteX15" fmla="*/ 414878 w 662625"/>
                  <a:gd name="connsiteY15" fmla="*/ 136992 h 344319"/>
                  <a:gd name="connsiteX16" fmla="*/ 408102 w 662625"/>
                  <a:gd name="connsiteY16" fmla="*/ 164085 h 344319"/>
                  <a:gd name="connsiteX17" fmla="*/ 331366 w 662625"/>
                  <a:gd name="connsiteY17" fmla="*/ 203501 h 344319"/>
                  <a:gd name="connsiteX18" fmla="*/ 254512 w 662625"/>
                  <a:gd name="connsiteY18" fmla="*/ 164085 h 344319"/>
                  <a:gd name="connsiteX19" fmla="*/ 249799 w 662625"/>
                  <a:gd name="connsiteY19" fmla="*/ 145243 h 344319"/>
                  <a:gd name="connsiteX20" fmla="*/ 277875 w 662625"/>
                  <a:gd name="connsiteY20" fmla="*/ 98507 h 344319"/>
                  <a:gd name="connsiteX21" fmla="*/ 277875 w 662625"/>
                  <a:gd name="connsiteY21" fmla="*/ 87819 h 344319"/>
                  <a:gd name="connsiteX22" fmla="*/ 288563 w 662625"/>
                  <a:gd name="connsiteY22" fmla="*/ 87819 h 344319"/>
                  <a:gd name="connsiteX23" fmla="*/ 320625 w 662625"/>
                  <a:gd name="connsiteY23" fmla="*/ 55757 h 344319"/>
                  <a:gd name="connsiteX24" fmla="*/ 288563 w 662625"/>
                  <a:gd name="connsiteY24" fmla="*/ 23694 h 344319"/>
                  <a:gd name="connsiteX25" fmla="*/ 277875 w 662625"/>
                  <a:gd name="connsiteY25" fmla="*/ 23694 h 344319"/>
                  <a:gd name="connsiteX26" fmla="*/ 267188 w 662625"/>
                  <a:gd name="connsiteY26" fmla="*/ 23694 h 344319"/>
                  <a:gd name="connsiteX27" fmla="*/ 241591 w 662625"/>
                  <a:gd name="connsiteY27" fmla="*/ 23694 h 344319"/>
                  <a:gd name="connsiteX28" fmla="*/ 176921 w 662625"/>
                  <a:gd name="connsiteY28" fmla="*/ 4115 h 344319"/>
                  <a:gd name="connsiteX29" fmla="*/ 171000 w 662625"/>
                  <a:gd name="connsiteY29" fmla="*/ 160 h 344319"/>
                  <a:gd name="connsiteX30" fmla="*/ 135699 w 662625"/>
                  <a:gd name="connsiteY30" fmla="*/ 23694 h 344319"/>
                  <a:gd name="connsiteX31" fmla="*/ 117563 w 662625"/>
                  <a:gd name="connsiteY31" fmla="*/ 23694 h 344319"/>
                  <a:gd name="connsiteX32" fmla="*/ 85500 w 662625"/>
                  <a:gd name="connsiteY32" fmla="*/ 55757 h 344319"/>
                  <a:gd name="connsiteX33" fmla="*/ 117563 w 662625"/>
                  <a:gd name="connsiteY33" fmla="*/ 87819 h 344319"/>
                  <a:gd name="connsiteX34" fmla="*/ 128250 w 662625"/>
                  <a:gd name="connsiteY34" fmla="*/ 87819 h 344319"/>
                  <a:gd name="connsiteX35" fmla="*/ 128250 w 662625"/>
                  <a:gd name="connsiteY35" fmla="*/ 98507 h 344319"/>
                  <a:gd name="connsiteX36" fmla="*/ 156315 w 662625"/>
                  <a:gd name="connsiteY36" fmla="*/ 145243 h 344319"/>
                  <a:gd name="connsiteX37" fmla="*/ 151602 w 662625"/>
                  <a:gd name="connsiteY37" fmla="*/ 164085 h 344319"/>
                  <a:gd name="connsiteX38" fmla="*/ 70228 w 662625"/>
                  <a:gd name="connsiteY38" fmla="*/ 208011 h 344319"/>
                  <a:gd name="connsiteX39" fmla="*/ 64520 w 662625"/>
                  <a:gd name="connsiteY39" fmla="*/ 145275 h 344319"/>
                  <a:gd name="connsiteX40" fmla="*/ 73509 w 662625"/>
                  <a:gd name="connsiteY40" fmla="*/ 136287 h 344319"/>
                  <a:gd name="connsiteX41" fmla="*/ 85500 w 662625"/>
                  <a:gd name="connsiteY41" fmla="*/ 107356 h 344319"/>
                  <a:gd name="connsiteX42" fmla="*/ 44588 w 662625"/>
                  <a:gd name="connsiteY42" fmla="*/ 66444 h 344319"/>
                  <a:gd name="connsiteX43" fmla="*/ 0 w 662625"/>
                  <a:gd name="connsiteY43" fmla="*/ 111032 h 344319"/>
                  <a:gd name="connsiteX44" fmla="*/ 0 w 662625"/>
                  <a:gd name="connsiteY44" fmla="*/ 270490 h 344319"/>
                  <a:gd name="connsiteX45" fmla="*/ 52454 w 662625"/>
                  <a:gd name="connsiteY45" fmla="*/ 322944 h 344319"/>
                  <a:gd name="connsiteX46" fmla="*/ 85500 w 662625"/>
                  <a:gd name="connsiteY46" fmla="*/ 311124 h 344319"/>
                  <a:gd name="connsiteX47" fmla="*/ 85500 w 662625"/>
                  <a:gd name="connsiteY47" fmla="*/ 344319 h 344319"/>
                  <a:gd name="connsiteX48" fmla="*/ 577125 w 662625"/>
                  <a:gd name="connsiteY48" fmla="*/ 344319 h 344319"/>
                  <a:gd name="connsiteX49" fmla="*/ 577125 w 662625"/>
                  <a:gd name="connsiteY49" fmla="*/ 311113 h 344319"/>
                  <a:gd name="connsiteX50" fmla="*/ 610171 w 662625"/>
                  <a:gd name="connsiteY50" fmla="*/ 322944 h 344319"/>
                  <a:gd name="connsiteX51" fmla="*/ 662625 w 662625"/>
                  <a:gd name="connsiteY51" fmla="*/ 270490 h 344319"/>
                  <a:gd name="connsiteX52" fmla="*/ 662625 w 662625"/>
                  <a:gd name="connsiteY52" fmla="*/ 111032 h 344319"/>
                  <a:gd name="connsiteX53" fmla="*/ 618037 w 662625"/>
                  <a:gd name="connsiteY53" fmla="*/ 66444 h 344319"/>
                  <a:gd name="connsiteX54" fmla="*/ 288563 w 662625"/>
                  <a:gd name="connsiteY54" fmla="*/ 45069 h 344319"/>
                  <a:gd name="connsiteX55" fmla="*/ 299250 w 662625"/>
                  <a:gd name="connsiteY55" fmla="*/ 55757 h 344319"/>
                  <a:gd name="connsiteX56" fmla="*/ 288563 w 662625"/>
                  <a:gd name="connsiteY56" fmla="*/ 66444 h 344319"/>
                  <a:gd name="connsiteX57" fmla="*/ 277875 w 662625"/>
                  <a:gd name="connsiteY57" fmla="*/ 66444 h 344319"/>
                  <a:gd name="connsiteX58" fmla="*/ 277875 w 662625"/>
                  <a:gd name="connsiteY58" fmla="*/ 45069 h 344319"/>
                  <a:gd name="connsiteX59" fmla="*/ 117563 w 662625"/>
                  <a:gd name="connsiteY59" fmla="*/ 66444 h 344319"/>
                  <a:gd name="connsiteX60" fmla="*/ 106875 w 662625"/>
                  <a:gd name="connsiteY60" fmla="*/ 55757 h 344319"/>
                  <a:gd name="connsiteX61" fmla="*/ 117563 w 662625"/>
                  <a:gd name="connsiteY61" fmla="*/ 45069 h 344319"/>
                  <a:gd name="connsiteX62" fmla="*/ 128250 w 662625"/>
                  <a:gd name="connsiteY62" fmla="*/ 45069 h 344319"/>
                  <a:gd name="connsiteX63" fmla="*/ 128250 w 662625"/>
                  <a:gd name="connsiteY63" fmla="*/ 66444 h 344319"/>
                  <a:gd name="connsiteX64" fmla="*/ 618037 w 662625"/>
                  <a:gd name="connsiteY64" fmla="*/ 87819 h 344319"/>
                  <a:gd name="connsiteX65" fmla="*/ 641250 w 662625"/>
                  <a:gd name="connsiteY65" fmla="*/ 111032 h 344319"/>
                  <a:gd name="connsiteX66" fmla="*/ 641250 w 662625"/>
                  <a:gd name="connsiteY66" fmla="*/ 173319 h 344319"/>
                  <a:gd name="connsiteX67" fmla="*/ 617000 w 662625"/>
                  <a:gd name="connsiteY67" fmla="*/ 173319 h 344319"/>
                  <a:gd name="connsiteX68" fmla="*/ 620281 w 662625"/>
                  <a:gd name="connsiteY68" fmla="*/ 137238 h 344319"/>
                  <a:gd name="connsiteX69" fmla="*/ 604218 w 662625"/>
                  <a:gd name="connsiteY69" fmla="*/ 121175 h 344319"/>
                  <a:gd name="connsiteX70" fmla="*/ 598500 w 662625"/>
                  <a:gd name="connsiteY70" fmla="*/ 107356 h 344319"/>
                  <a:gd name="connsiteX71" fmla="*/ 618037 w 662625"/>
                  <a:gd name="connsiteY71" fmla="*/ 87819 h 344319"/>
                  <a:gd name="connsiteX72" fmla="*/ 406125 w 662625"/>
                  <a:gd name="connsiteY72" fmla="*/ 77132 h 344319"/>
                  <a:gd name="connsiteX73" fmla="*/ 406125 w 662625"/>
                  <a:gd name="connsiteY73" fmla="*/ 64606 h 344319"/>
                  <a:gd name="connsiteX74" fmla="*/ 419431 w 662625"/>
                  <a:gd name="connsiteY74" fmla="*/ 26142 h 344319"/>
                  <a:gd name="connsiteX75" fmla="*/ 504952 w 662625"/>
                  <a:gd name="connsiteY75" fmla="*/ 52775 h 344319"/>
                  <a:gd name="connsiteX76" fmla="*/ 513000 w 662625"/>
                  <a:gd name="connsiteY76" fmla="*/ 54132 h 344319"/>
                  <a:gd name="connsiteX77" fmla="*/ 513000 w 662625"/>
                  <a:gd name="connsiteY77" fmla="*/ 77132 h 344319"/>
                  <a:gd name="connsiteX78" fmla="*/ 459563 w 662625"/>
                  <a:gd name="connsiteY78" fmla="*/ 130569 h 344319"/>
                  <a:gd name="connsiteX79" fmla="*/ 406125 w 662625"/>
                  <a:gd name="connsiteY79" fmla="*/ 77132 h 344319"/>
                  <a:gd name="connsiteX80" fmla="*/ 459563 w 662625"/>
                  <a:gd name="connsiteY80" fmla="*/ 151944 h 344319"/>
                  <a:gd name="connsiteX81" fmla="*/ 484838 w 662625"/>
                  <a:gd name="connsiteY81" fmla="*/ 147455 h 344319"/>
                  <a:gd name="connsiteX82" fmla="*/ 489776 w 662625"/>
                  <a:gd name="connsiteY82" fmla="*/ 167227 h 344319"/>
                  <a:gd name="connsiteX83" fmla="*/ 429360 w 662625"/>
                  <a:gd name="connsiteY83" fmla="*/ 167227 h 344319"/>
                  <a:gd name="connsiteX84" fmla="*/ 434297 w 662625"/>
                  <a:gd name="connsiteY84" fmla="*/ 147455 h 344319"/>
                  <a:gd name="connsiteX85" fmla="*/ 459563 w 662625"/>
                  <a:gd name="connsiteY85" fmla="*/ 151944 h 344319"/>
                  <a:gd name="connsiteX86" fmla="*/ 149625 w 662625"/>
                  <a:gd name="connsiteY86" fmla="*/ 40099 h 344319"/>
                  <a:gd name="connsiteX87" fmla="*/ 171171 w 662625"/>
                  <a:gd name="connsiteY87" fmla="*/ 25736 h 344319"/>
                  <a:gd name="connsiteX88" fmla="*/ 241591 w 662625"/>
                  <a:gd name="connsiteY88" fmla="*/ 45069 h 344319"/>
                  <a:gd name="connsiteX89" fmla="*/ 256500 w 662625"/>
                  <a:gd name="connsiteY89" fmla="*/ 45069 h 344319"/>
                  <a:gd name="connsiteX90" fmla="*/ 256500 w 662625"/>
                  <a:gd name="connsiteY90" fmla="*/ 98507 h 344319"/>
                  <a:gd name="connsiteX91" fmla="*/ 224438 w 662625"/>
                  <a:gd name="connsiteY91" fmla="*/ 130569 h 344319"/>
                  <a:gd name="connsiteX92" fmla="*/ 181688 w 662625"/>
                  <a:gd name="connsiteY92" fmla="*/ 130569 h 344319"/>
                  <a:gd name="connsiteX93" fmla="*/ 149625 w 662625"/>
                  <a:gd name="connsiteY93" fmla="*/ 98507 h 344319"/>
                  <a:gd name="connsiteX94" fmla="*/ 181688 w 662625"/>
                  <a:gd name="connsiteY94" fmla="*/ 151944 h 344319"/>
                  <a:gd name="connsiteX95" fmla="*/ 224438 w 662625"/>
                  <a:gd name="connsiteY95" fmla="*/ 151944 h 344319"/>
                  <a:gd name="connsiteX96" fmla="*/ 229332 w 662625"/>
                  <a:gd name="connsiteY96" fmla="*/ 151453 h 344319"/>
                  <a:gd name="connsiteX97" fmla="*/ 233276 w 662625"/>
                  <a:gd name="connsiteY97" fmla="*/ 167238 h 344319"/>
                  <a:gd name="connsiteX98" fmla="*/ 172849 w 662625"/>
                  <a:gd name="connsiteY98" fmla="*/ 167238 h 344319"/>
                  <a:gd name="connsiteX99" fmla="*/ 176793 w 662625"/>
                  <a:gd name="connsiteY99" fmla="*/ 151453 h 344319"/>
                  <a:gd name="connsiteX100" fmla="*/ 181688 w 662625"/>
                  <a:gd name="connsiteY100" fmla="*/ 151944 h 344319"/>
                  <a:gd name="connsiteX101" fmla="*/ 44588 w 662625"/>
                  <a:gd name="connsiteY101" fmla="*/ 87819 h 344319"/>
                  <a:gd name="connsiteX102" fmla="*/ 64125 w 662625"/>
                  <a:gd name="connsiteY102" fmla="*/ 107356 h 344319"/>
                  <a:gd name="connsiteX103" fmla="*/ 58407 w 662625"/>
                  <a:gd name="connsiteY103" fmla="*/ 121175 h 344319"/>
                  <a:gd name="connsiteX104" fmla="*/ 42344 w 662625"/>
                  <a:gd name="connsiteY104" fmla="*/ 137238 h 344319"/>
                  <a:gd name="connsiteX105" fmla="*/ 45625 w 662625"/>
                  <a:gd name="connsiteY105" fmla="*/ 173319 h 344319"/>
                  <a:gd name="connsiteX106" fmla="*/ 21375 w 662625"/>
                  <a:gd name="connsiteY106" fmla="*/ 173319 h 344319"/>
                  <a:gd name="connsiteX107" fmla="*/ 21375 w 662625"/>
                  <a:gd name="connsiteY107" fmla="*/ 111032 h 344319"/>
                  <a:gd name="connsiteX108" fmla="*/ 44588 w 662625"/>
                  <a:gd name="connsiteY108" fmla="*/ 87819 h 344319"/>
                  <a:gd name="connsiteX109" fmla="*/ 85500 w 662625"/>
                  <a:gd name="connsiteY109" fmla="*/ 258819 h 344319"/>
                  <a:gd name="connsiteX110" fmla="*/ 85500 w 662625"/>
                  <a:gd name="connsiteY110" fmla="*/ 276956 h 344319"/>
                  <a:gd name="connsiteX111" fmla="*/ 78318 w 662625"/>
                  <a:gd name="connsiteY111" fmla="*/ 287729 h 344319"/>
                  <a:gd name="connsiteX112" fmla="*/ 52454 w 662625"/>
                  <a:gd name="connsiteY112" fmla="*/ 301569 h 344319"/>
                  <a:gd name="connsiteX113" fmla="*/ 21375 w 662625"/>
                  <a:gd name="connsiteY113" fmla="*/ 270490 h 344319"/>
                  <a:gd name="connsiteX114" fmla="*/ 21375 w 662625"/>
                  <a:gd name="connsiteY114" fmla="*/ 194694 h 344319"/>
                  <a:gd name="connsiteX115" fmla="*/ 47559 w 662625"/>
                  <a:gd name="connsiteY115" fmla="*/ 194694 h 344319"/>
                  <a:gd name="connsiteX116" fmla="*/ 53470 w 662625"/>
                  <a:gd name="connsiteY116" fmla="*/ 259792 h 344319"/>
                  <a:gd name="connsiteX117" fmla="*/ 74759 w 662625"/>
                  <a:gd name="connsiteY117" fmla="*/ 257847 h 344319"/>
                  <a:gd name="connsiteX118" fmla="*/ 72889 w 662625"/>
                  <a:gd name="connsiteY118" fmla="*/ 237188 h 344319"/>
                  <a:gd name="connsiteX119" fmla="*/ 158998 w 662625"/>
                  <a:gd name="connsiteY119" fmla="*/ 184520 h 344319"/>
                  <a:gd name="connsiteX120" fmla="*/ 203063 w 662625"/>
                  <a:gd name="connsiteY120" fmla="*/ 194694 h 344319"/>
                  <a:gd name="connsiteX121" fmla="*/ 247148 w 662625"/>
                  <a:gd name="connsiteY121" fmla="*/ 184520 h 344319"/>
                  <a:gd name="connsiteX122" fmla="*/ 363300 w 662625"/>
                  <a:gd name="connsiteY122" fmla="*/ 322944 h 344319"/>
                  <a:gd name="connsiteX123" fmla="*/ 320625 w 662625"/>
                  <a:gd name="connsiteY123" fmla="*/ 322944 h 344319"/>
                  <a:gd name="connsiteX124" fmla="*/ 320625 w 662625"/>
                  <a:gd name="connsiteY124" fmla="*/ 258819 h 344319"/>
                  <a:gd name="connsiteX125" fmla="*/ 299250 w 662625"/>
                  <a:gd name="connsiteY125" fmla="*/ 258819 h 344319"/>
                  <a:gd name="connsiteX126" fmla="*/ 299250 w 662625"/>
                  <a:gd name="connsiteY126" fmla="*/ 322944 h 344319"/>
                  <a:gd name="connsiteX127" fmla="*/ 228862 w 662625"/>
                  <a:gd name="connsiteY127" fmla="*/ 322944 h 344319"/>
                  <a:gd name="connsiteX128" fmla="*/ 265894 w 662625"/>
                  <a:gd name="connsiteY128" fmla="*/ 285912 h 344319"/>
                  <a:gd name="connsiteX129" fmla="*/ 277875 w 662625"/>
                  <a:gd name="connsiteY129" fmla="*/ 256981 h 344319"/>
                  <a:gd name="connsiteX130" fmla="*/ 236963 w 662625"/>
                  <a:gd name="connsiteY130" fmla="*/ 216069 h 344319"/>
                  <a:gd name="connsiteX131" fmla="*/ 208032 w 662625"/>
                  <a:gd name="connsiteY131" fmla="*/ 228050 h 344319"/>
                  <a:gd name="connsiteX132" fmla="*/ 203063 w 662625"/>
                  <a:gd name="connsiteY132" fmla="*/ 233020 h 344319"/>
                  <a:gd name="connsiteX133" fmla="*/ 198093 w 662625"/>
                  <a:gd name="connsiteY133" fmla="*/ 228050 h 344319"/>
                  <a:gd name="connsiteX134" fmla="*/ 169162 w 662625"/>
                  <a:gd name="connsiteY134" fmla="*/ 216069 h 344319"/>
                  <a:gd name="connsiteX135" fmla="*/ 128250 w 662625"/>
                  <a:gd name="connsiteY135" fmla="*/ 256981 h 344319"/>
                  <a:gd name="connsiteX136" fmla="*/ 140231 w 662625"/>
                  <a:gd name="connsiteY136" fmla="*/ 285912 h 344319"/>
                  <a:gd name="connsiteX137" fmla="*/ 177263 w 662625"/>
                  <a:gd name="connsiteY137" fmla="*/ 322944 h 344319"/>
                  <a:gd name="connsiteX138" fmla="*/ 106875 w 662625"/>
                  <a:gd name="connsiteY138" fmla="*/ 322944 h 344319"/>
                  <a:gd name="connsiteX139" fmla="*/ 106875 w 662625"/>
                  <a:gd name="connsiteY139" fmla="*/ 258819 h 344319"/>
                  <a:gd name="connsiteX140" fmla="*/ 203063 w 662625"/>
                  <a:gd name="connsiteY140" fmla="*/ 318520 h 344319"/>
                  <a:gd name="connsiteX141" fmla="*/ 155343 w 662625"/>
                  <a:gd name="connsiteY141" fmla="*/ 270800 h 344319"/>
                  <a:gd name="connsiteX142" fmla="*/ 149625 w 662625"/>
                  <a:gd name="connsiteY142" fmla="*/ 256981 h 344319"/>
                  <a:gd name="connsiteX143" fmla="*/ 169162 w 662625"/>
                  <a:gd name="connsiteY143" fmla="*/ 237444 h 344319"/>
                  <a:gd name="connsiteX144" fmla="*/ 182981 w 662625"/>
                  <a:gd name="connsiteY144" fmla="*/ 243162 h 344319"/>
                  <a:gd name="connsiteX145" fmla="*/ 195506 w 662625"/>
                  <a:gd name="connsiteY145" fmla="*/ 255688 h 344319"/>
                  <a:gd name="connsiteX146" fmla="*/ 210619 w 662625"/>
                  <a:gd name="connsiteY146" fmla="*/ 255688 h 344319"/>
                  <a:gd name="connsiteX147" fmla="*/ 223144 w 662625"/>
                  <a:gd name="connsiteY147" fmla="*/ 243162 h 344319"/>
                  <a:gd name="connsiteX148" fmla="*/ 236963 w 662625"/>
                  <a:gd name="connsiteY148" fmla="*/ 237444 h 344319"/>
                  <a:gd name="connsiteX149" fmla="*/ 256500 w 662625"/>
                  <a:gd name="connsiteY149" fmla="*/ 256981 h 344319"/>
                  <a:gd name="connsiteX150" fmla="*/ 250782 w 662625"/>
                  <a:gd name="connsiteY150" fmla="*/ 270800 h 344319"/>
                  <a:gd name="connsiteX151" fmla="*/ 610171 w 662625"/>
                  <a:gd name="connsiteY151" fmla="*/ 301569 h 344319"/>
                  <a:gd name="connsiteX152" fmla="*/ 584307 w 662625"/>
                  <a:gd name="connsiteY152" fmla="*/ 287729 h 344319"/>
                  <a:gd name="connsiteX153" fmla="*/ 577125 w 662625"/>
                  <a:gd name="connsiteY153" fmla="*/ 276956 h 344319"/>
                  <a:gd name="connsiteX154" fmla="*/ 577125 w 662625"/>
                  <a:gd name="connsiteY154" fmla="*/ 258819 h 344319"/>
                  <a:gd name="connsiteX155" fmla="*/ 555750 w 662625"/>
                  <a:gd name="connsiteY155" fmla="*/ 258819 h 344319"/>
                  <a:gd name="connsiteX156" fmla="*/ 555750 w 662625"/>
                  <a:gd name="connsiteY156" fmla="*/ 322944 h 344319"/>
                  <a:gd name="connsiteX157" fmla="*/ 485362 w 662625"/>
                  <a:gd name="connsiteY157" fmla="*/ 322944 h 344319"/>
                  <a:gd name="connsiteX158" fmla="*/ 522394 w 662625"/>
                  <a:gd name="connsiteY158" fmla="*/ 285912 h 344319"/>
                  <a:gd name="connsiteX159" fmla="*/ 534375 w 662625"/>
                  <a:gd name="connsiteY159" fmla="*/ 256981 h 344319"/>
                  <a:gd name="connsiteX160" fmla="*/ 493463 w 662625"/>
                  <a:gd name="connsiteY160" fmla="*/ 216069 h 344319"/>
                  <a:gd name="connsiteX161" fmla="*/ 464532 w 662625"/>
                  <a:gd name="connsiteY161" fmla="*/ 228050 h 344319"/>
                  <a:gd name="connsiteX162" fmla="*/ 459563 w 662625"/>
                  <a:gd name="connsiteY162" fmla="*/ 233020 h 344319"/>
                  <a:gd name="connsiteX163" fmla="*/ 454593 w 662625"/>
                  <a:gd name="connsiteY163" fmla="*/ 228050 h 344319"/>
                  <a:gd name="connsiteX164" fmla="*/ 425662 w 662625"/>
                  <a:gd name="connsiteY164" fmla="*/ 216069 h 344319"/>
                  <a:gd name="connsiteX165" fmla="*/ 384750 w 662625"/>
                  <a:gd name="connsiteY165" fmla="*/ 256981 h 344319"/>
                  <a:gd name="connsiteX166" fmla="*/ 396731 w 662625"/>
                  <a:gd name="connsiteY166" fmla="*/ 285912 h 344319"/>
                  <a:gd name="connsiteX167" fmla="*/ 433763 w 662625"/>
                  <a:gd name="connsiteY167" fmla="*/ 322944 h 344319"/>
                  <a:gd name="connsiteX168" fmla="*/ 384675 w 662625"/>
                  <a:gd name="connsiteY168" fmla="*/ 322944 h 344319"/>
                  <a:gd name="connsiteX169" fmla="*/ 346200 w 662625"/>
                  <a:gd name="connsiteY169" fmla="*/ 218923 h 344319"/>
                  <a:gd name="connsiteX170" fmla="*/ 415455 w 662625"/>
                  <a:gd name="connsiteY170" fmla="*/ 184509 h 344319"/>
                  <a:gd name="connsiteX171" fmla="*/ 459563 w 662625"/>
                  <a:gd name="connsiteY171" fmla="*/ 194694 h 344319"/>
                  <a:gd name="connsiteX172" fmla="*/ 503627 w 662625"/>
                  <a:gd name="connsiteY172" fmla="*/ 184530 h 344319"/>
                  <a:gd name="connsiteX173" fmla="*/ 589736 w 662625"/>
                  <a:gd name="connsiteY173" fmla="*/ 237198 h 344319"/>
                  <a:gd name="connsiteX174" fmla="*/ 587855 w 662625"/>
                  <a:gd name="connsiteY174" fmla="*/ 257857 h 344319"/>
                  <a:gd name="connsiteX175" fmla="*/ 609145 w 662625"/>
                  <a:gd name="connsiteY175" fmla="*/ 259802 h 344319"/>
                  <a:gd name="connsiteX176" fmla="*/ 615066 w 662625"/>
                  <a:gd name="connsiteY176" fmla="*/ 194694 h 344319"/>
                  <a:gd name="connsiteX177" fmla="*/ 641250 w 662625"/>
                  <a:gd name="connsiteY177" fmla="*/ 194694 h 344319"/>
                  <a:gd name="connsiteX178" fmla="*/ 641250 w 662625"/>
                  <a:gd name="connsiteY178" fmla="*/ 270490 h 344319"/>
                  <a:gd name="connsiteX179" fmla="*/ 610171 w 662625"/>
                  <a:gd name="connsiteY179" fmla="*/ 301569 h 344319"/>
                  <a:gd name="connsiteX180" fmla="*/ 459563 w 662625"/>
                  <a:gd name="connsiteY180" fmla="*/ 318520 h 344319"/>
                  <a:gd name="connsiteX181" fmla="*/ 411843 w 662625"/>
                  <a:gd name="connsiteY181" fmla="*/ 270800 h 344319"/>
                  <a:gd name="connsiteX182" fmla="*/ 406125 w 662625"/>
                  <a:gd name="connsiteY182" fmla="*/ 256981 h 344319"/>
                  <a:gd name="connsiteX183" fmla="*/ 425662 w 662625"/>
                  <a:gd name="connsiteY183" fmla="*/ 237444 h 344319"/>
                  <a:gd name="connsiteX184" fmla="*/ 439481 w 662625"/>
                  <a:gd name="connsiteY184" fmla="*/ 243162 h 344319"/>
                  <a:gd name="connsiteX185" fmla="*/ 452006 w 662625"/>
                  <a:gd name="connsiteY185" fmla="*/ 255688 h 344319"/>
                  <a:gd name="connsiteX186" fmla="*/ 467119 w 662625"/>
                  <a:gd name="connsiteY186" fmla="*/ 255688 h 344319"/>
                  <a:gd name="connsiteX187" fmla="*/ 479644 w 662625"/>
                  <a:gd name="connsiteY187" fmla="*/ 243162 h 344319"/>
                  <a:gd name="connsiteX188" fmla="*/ 493463 w 662625"/>
                  <a:gd name="connsiteY188" fmla="*/ 237444 h 344319"/>
                  <a:gd name="connsiteX189" fmla="*/ 513000 w 662625"/>
                  <a:gd name="connsiteY189" fmla="*/ 256981 h 344319"/>
                  <a:gd name="connsiteX190" fmla="*/ 507282 w 662625"/>
                  <a:gd name="connsiteY190" fmla="*/ 270800 h 344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</a:cxnLst>
                <a:rect l="l" t="t" r="r" b="b"/>
                <a:pathLst>
                  <a:path w="662625" h="344319">
                    <a:moveTo>
                      <a:pt x="618037" y="66444"/>
                    </a:moveTo>
                    <a:cubicBezTo>
                      <a:pt x="595486" y="66444"/>
                      <a:pt x="577125" y="84805"/>
                      <a:pt x="577125" y="107356"/>
                    </a:cubicBezTo>
                    <a:cubicBezTo>
                      <a:pt x="577125" y="118279"/>
                      <a:pt x="581379" y="128560"/>
                      <a:pt x="589106" y="136287"/>
                    </a:cubicBezTo>
                    <a:lnTo>
                      <a:pt x="598094" y="145275"/>
                    </a:lnTo>
                    <a:lnTo>
                      <a:pt x="592387" y="208011"/>
                    </a:lnTo>
                    <a:cubicBezTo>
                      <a:pt x="570093" y="185909"/>
                      <a:pt x="542091" y="170626"/>
                      <a:pt x="511012" y="164085"/>
                    </a:cubicBezTo>
                    <a:lnTo>
                      <a:pt x="504236" y="136992"/>
                    </a:lnTo>
                    <a:cubicBezTo>
                      <a:pt x="522491" y="123334"/>
                      <a:pt x="534375" y="101617"/>
                      <a:pt x="534375" y="77132"/>
                    </a:cubicBezTo>
                    <a:lnTo>
                      <a:pt x="534375" y="36006"/>
                    </a:lnTo>
                    <a:lnTo>
                      <a:pt x="508458" y="31699"/>
                    </a:lnTo>
                    <a:cubicBezTo>
                      <a:pt x="478223" y="26655"/>
                      <a:pt x="448993" y="17153"/>
                      <a:pt x="421590" y="3441"/>
                    </a:cubicBezTo>
                    <a:lnTo>
                      <a:pt x="414696" y="0"/>
                    </a:lnTo>
                    <a:lnTo>
                      <a:pt x="409246" y="5451"/>
                    </a:lnTo>
                    <a:cubicBezTo>
                      <a:pt x="393685" y="21022"/>
                      <a:pt x="384750" y="42590"/>
                      <a:pt x="384750" y="64606"/>
                    </a:cubicBezTo>
                    <a:lnTo>
                      <a:pt x="384750" y="77132"/>
                    </a:lnTo>
                    <a:cubicBezTo>
                      <a:pt x="384750" y="101617"/>
                      <a:pt x="396635" y="123334"/>
                      <a:pt x="414878" y="136992"/>
                    </a:cubicBezTo>
                    <a:lnTo>
                      <a:pt x="408102" y="164085"/>
                    </a:lnTo>
                    <a:cubicBezTo>
                      <a:pt x="379246" y="170156"/>
                      <a:pt x="353030" y="183665"/>
                      <a:pt x="331366" y="203501"/>
                    </a:cubicBezTo>
                    <a:cubicBezTo>
                      <a:pt x="310280" y="184252"/>
                      <a:pt x="284063" y="170295"/>
                      <a:pt x="254512" y="164085"/>
                    </a:cubicBezTo>
                    <a:lnTo>
                      <a:pt x="249799" y="145243"/>
                    </a:lnTo>
                    <a:cubicBezTo>
                      <a:pt x="266439" y="136169"/>
                      <a:pt x="277875" y="118738"/>
                      <a:pt x="277875" y="98507"/>
                    </a:cubicBezTo>
                    <a:lnTo>
                      <a:pt x="277875" y="87819"/>
                    </a:lnTo>
                    <a:lnTo>
                      <a:pt x="288563" y="87819"/>
                    </a:lnTo>
                    <a:cubicBezTo>
                      <a:pt x="306240" y="87819"/>
                      <a:pt x="320625" y="73434"/>
                      <a:pt x="320625" y="55757"/>
                    </a:cubicBezTo>
                    <a:cubicBezTo>
                      <a:pt x="320625" y="38080"/>
                      <a:pt x="306240" y="23694"/>
                      <a:pt x="288563" y="23694"/>
                    </a:cubicBezTo>
                    <a:lnTo>
                      <a:pt x="277875" y="23694"/>
                    </a:lnTo>
                    <a:lnTo>
                      <a:pt x="267188" y="23694"/>
                    </a:lnTo>
                    <a:lnTo>
                      <a:pt x="241591" y="23694"/>
                    </a:lnTo>
                    <a:cubicBezTo>
                      <a:pt x="218506" y="23694"/>
                      <a:pt x="196137" y="16918"/>
                      <a:pt x="176921" y="4115"/>
                    </a:cubicBezTo>
                    <a:lnTo>
                      <a:pt x="171000" y="160"/>
                    </a:lnTo>
                    <a:lnTo>
                      <a:pt x="135699" y="23694"/>
                    </a:lnTo>
                    <a:lnTo>
                      <a:pt x="117563" y="23694"/>
                    </a:lnTo>
                    <a:cubicBezTo>
                      <a:pt x="99885" y="23694"/>
                      <a:pt x="85500" y="38080"/>
                      <a:pt x="85500" y="55757"/>
                    </a:cubicBezTo>
                    <a:cubicBezTo>
                      <a:pt x="85500" y="73434"/>
                      <a:pt x="99885" y="87819"/>
                      <a:pt x="117563" y="87819"/>
                    </a:cubicBezTo>
                    <a:lnTo>
                      <a:pt x="128250" y="87819"/>
                    </a:lnTo>
                    <a:lnTo>
                      <a:pt x="128250" y="98507"/>
                    </a:lnTo>
                    <a:cubicBezTo>
                      <a:pt x="128250" y="118738"/>
                      <a:pt x="139686" y="136169"/>
                      <a:pt x="156315" y="145243"/>
                    </a:cubicBezTo>
                    <a:lnTo>
                      <a:pt x="151602" y="164085"/>
                    </a:lnTo>
                    <a:cubicBezTo>
                      <a:pt x="120523" y="170626"/>
                      <a:pt x="92522" y="185909"/>
                      <a:pt x="70228" y="208011"/>
                    </a:cubicBezTo>
                    <a:lnTo>
                      <a:pt x="64520" y="145275"/>
                    </a:lnTo>
                    <a:lnTo>
                      <a:pt x="73509" y="136287"/>
                    </a:lnTo>
                    <a:cubicBezTo>
                      <a:pt x="81246" y="128571"/>
                      <a:pt x="85500" y="118289"/>
                      <a:pt x="85500" y="107356"/>
                    </a:cubicBezTo>
                    <a:cubicBezTo>
                      <a:pt x="85500" y="84805"/>
                      <a:pt x="67139" y="66444"/>
                      <a:pt x="44588" y="66444"/>
                    </a:cubicBezTo>
                    <a:cubicBezTo>
                      <a:pt x="19996" y="66444"/>
                      <a:pt x="0" y="86440"/>
                      <a:pt x="0" y="111032"/>
                    </a:cubicBezTo>
                    <a:lnTo>
                      <a:pt x="0" y="270490"/>
                    </a:lnTo>
                    <a:cubicBezTo>
                      <a:pt x="0" y="299410"/>
                      <a:pt x="23534" y="322944"/>
                      <a:pt x="52454" y="322944"/>
                    </a:cubicBezTo>
                    <a:cubicBezTo>
                      <a:pt x="64691" y="322944"/>
                      <a:pt x="76277" y="318626"/>
                      <a:pt x="85500" y="311124"/>
                    </a:cubicBezTo>
                    <a:lnTo>
                      <a:pt x="85500" y="344319"/>
                    </a:lnTo>
                    <a:lnTo>
                      <a:pt x="577125" y="344319"/>
                    </a:lnTo>
                    <a:lnTo>
                      <a:pt x="577125" y="311113"/>
                    </a:lnTo>
                    <a:cubicBezTo>
                      <a:pt x="586348" y="318626"/>
                      <a:pt x="597934" y="322944"/>
                      <a:pt x="610171" y="322944"/>
                    </a:cubicBezTo>
                    <a:cubicBezTo>
                      <a:pt x="639091" y="322944"/>
                      <a:pt x="662625" y="299410"/>
                      <a:pt x="662625" y="270490"/>
                    </a:cubicBezTo>
                    <a:lnTo>
                      <a:pt x="662625" y="111032"/>
                    </a:lnTo>
                    <a:cubicBezTo>
                      <a:pt x="662625" y="86440"/>
                      <a:pt x="642629" y="66444"/>
                      <a:pt x="618037" y="66444"/>
                    </a:cubicBezTo>
                    <a:close/>
                    <a:moveTo>
                      <a:pt x="288563" y="45069"/>
                    </a:moveTo>
                    <a:cubicBezTo>
                      <a:pt x="294462" y="45069"/>
                      <a:pt x="299250" y="49857"/>
                      <a:pt x="299250" y="55757"/>
                    </a:cubicBezTo>
                    <a:cubicBezTo>
                      <a:pt x="299250" y="61656"/>
                      <a:pt x="294462" y="66444"/>
                      <a:pt x="288563" y="66444"/>
                    </a:cubicBezTo>
                    <a:lnTo>
                      <a:pt x="277875" y="66444"/>
                    </a:lnTo>
                    <a:lnTo>
                      <a:pt x="277875" y="45069"/>
                    </a:lnTo>
                    <a:close/>
                    <a:moveTo>
                      <a:pt x="117563" y="66444"/>
                    </a:moveTo>
                    <a:cubicBezTo>
                      <a:pt x="111663" y="66444"/>
                      <a:pt x="106875" y="61656"/>
                      <a:pt x="106875" y="55757"/>
                    </a:cubicBezTo>
                    <a:cubicBezTo>
                      <a:pt x="106875" y="49857"/>
                      <a:pt x="111663" y="45069"/>
                      <a:pt x="117563" y="45069"/>
                    </a:cubicBezTo>
                    <a:lnTo>
                      <a:pt x="128250" y="45069"/>
                    </a:lnTo>
                    <a:lnTo>
                      <a:pt x="128250" y="66444"/>
                    </a:lnTo>
                    <a:close/>
                    <a:moveTo>
                      <a:pt x="618037" y="87819"/>
                    </a:moveTo>
                    <a:cubicBezTo>
                      <a:pt x="630830" y="87819"/>
                      <a:pt x="641250" y="98239"/>
                      <a:pt x="641250" y="111032"/>
                    </a:cubicBezTo>
                    <a:lnTo>
                      <a:pt x="641250" y="173319"/>
                    </a:lnTo>
                    <a:lnTo>
                      <a:pt x="617000" y="173319"/>
                    </a:lnTo>
                    <a:lnTo>
                      <a:pt x="620281" y="137238"/>
                    </a:lnTo>
                    <a:lnTo>
                      <a:pt x="604218" y="121175"/>
                    </a:lnTo>
                    <a:cubicBezTo>
                      <a:pt x="600584" y="117541"/>
                      <a:pt x="598500" y="112507"/>
                      <a:pt x="598500" y="107356"/>
                    </a:cubicBezTo>
                    <a:cubicBezTo>
                      <a:pt x="598500" y="96583"/>
                      <a:pt x="607264" y="87819"/>
                      <a:pt x="618037" y="87819"/>
                    </a:cubicBezTo>
                    <a:close/>
                    <a:moveTo>
                      <a:pt x="406125" y="77132"/>
                    </a:moveTo>
                    <a:lnTo>
                      <a:pt x="406125" y="64606"/>
                    </a:lnTo>
                    <a:cubicBezTo>
                      <a:pt x="406125" y="50701"/>
                      <a:pt x="410902" y="37054"/>
                      <a:pt x="419431" y="26142"/>
                    </a:cubicBezTo>
                    <a:cubicBezTo>
                      <a:pt x="446577" y="38881"/>
                      <a:pt x="475316" y="47837"/>
                      <a:pt x="504952" y="52775"/>
                    </a:cubicBezTo>
                    <a:lnTo>
                      <a:pt x="513000" y="54132"/>
                    </a:lnTo>
                    <a:lnTo>
                      <a:pt x="513000" y="77132"/>
                    </a:lnTo>
                    <a:cubicBezTo>
                      <a:pt x="513000" y="106597"/>
                      <a:pt x="489028" y="130569"/>
                      <a:pt x="459563" y="130569"/>
                    </a:cubicBezTo>
                    <a:cubicBezTo>
                      <a:pt x="430097" y="130569"/>
                      <a:pt x="406125" y="106597"/>
                      <a:pt x="406125" y="77132"/>
                    </a:cubicBezTo>
                    <a:close/>
                    <a:moveTo>
                      <a:pt x="459563" y="151944"/>
                    </a:moveTo>
                    <a:cubicBezTo>
                      <a:pt x="468444" y="151944"/>
                      <a:pt x="476930" y="150309"/>
                      <a:pt x="484838" y="147455"/>
                    </a:cubicBezTo>
                    <a:lnTo>
                      <a:pt x="489776" y="167227"/>
                    </a:lnTo>
                    <a:cubicBezTo>
                      <a:pt x="470624" y="174986"/>
                      <a:pt x="448512" y="174986"/>
                      <a:pt x="429360" y="167227"/>
                    </a:cubicBezTo>
                    <a:lnTo>
                      <a:pt x="434297" y="147455"/>
                    </a:lnTo>
                    <a:cubicBezTo>
                      <a:pt x="442195" y="150309"/>
                      <a:pt x="450681" y="151944"/>
                      <a:pt x="459563" y="151944"/>
                    </a:cubicBezTo>
                    <a:close/>
                    <a:moveTo>
                      <a:pt x="149625" y="40099"/>
                    </a:moveTo>
                    <a:lnTo>
                      <a:pt x="171171" y="25736"/>
                    </a:lnTo>
                    <a:cubicBezTo>
                      <a:pt x="192482" y="38411"/>
                      <a:pt x="216678" y="45069"/>
                      <a:pt x="241591" y="45069"/>
                    </a:cubicBezTo>
                    <a:lnTo>
                      <a:pt x="256500" y="45069"/>
                    </a:lnTo>
                    <a:lnTo>
                      <a:pt x="256500" y="98507"/>
                    </a:lnTo>
                    <a:cubicBezTo>
                      <a:pt x="256500" y="116184"/>
                      <a:pt x="242115" y="130569"/>
                      <a:pt x="224438" y="130569"/>
                    </a:cubicBezTo>
                    <a:lnTo>
                      <a:pt x="181688" y="130569"/>
                    </a:lnTo>
                    <a:cubicBezTo>
                      <a:pt x="164010" y="130569"/>
                      <a:pt x="149625" y="116184"/>
                      <a:pt x="149625" y="98507"/>
                    </a:cubicBezTo>
                    <a:close/>
                    <a:moveTo>
                      <a:pt x="181688" y="151944"/>
                    </a:moveTo>
                    <a:lnTo>
                      <a:pt x="224438" y="151944"/>
                    </a:lnTo>
                    <a:cubicBezTo>
                      <a:pt x="226115" y="151944"/>
                      <a:pt x="227697" y="151602"/>
                      <a:pt x="229332" y="151453"/>
                    </a:cubicBezTo>
                    <a:lnTo>
                      <a:pt x="233276" y="167238"/>
                    </a:lnTo>
                    <a:cubicBezTo>
                      <a:pt x="214124" y="174997"/>
                      <a:pt x="192012" y="174997"/>
                      <a:pt x="172849" y="167238"/>
                    </a:cubicBezTo>
                    <a:lnTo>
                      <a:pt x="176793" y="151453"/>
                    </a:lnTo>
                    <a:cubicBezTo>
                      <a:pt x="178428" y="151602"/>
                      <a:pt x="180010" y="151944"/>
                      <a:pt x="181688" y="151944"/>
                    </a:cubicBezTo>
                    <a:close/>
                    <a:moveTo>
                      <a:pt x="44588" y="87819"/>
                    </a:moveTo>
                    <a:cubicBezTo>
                      <a:pt x="55361" y="87819"/>
                      <a:pt x="64125" y="96583"/>
                      <a:pt x="64125" y="107356"/>
                    </a:cubicBezTo>
                    <a:cubicBezTo>
                      <a:pt x="64125" y="112497"/>
                      <a:pt x="62041" y="117541"/>
                      <a:pt x="58407" y="121175"/>
                    </a:cubicBezTo>
                    <a:lnTo>
                      <a:pt x="42344" y="137238"/>
                    </a:lnTo>
                    <a:lnTo>
                      <a:pt x="45625" y="173319"/>
                    </a:lnTo>
                    <a:lnTo>
                      <a:pt x="21375" y="173319"/>
                    </a:lnTo>
                    <a:lnTo>
                      <a:pt x="21375" y="111032"/>
                    </a:lnTo>
                    <a:cubicBezTo>
                      <a:pt x="21375" y="98239"/>
                      <a:pt x="31795" y="87819"/>
                      <a:pt x="44588" y="87819"/>
                    </a:cubicBezTo>
                    <a:close/>
                    <a:moveTo>
                      <a:pt x="85500" y="258819"/>
                    </a:moveTo>
                    <a:lnTo>
                      <a:pt x="85500" y="276956"/>
                    </a:lnTo>
                    <a:lnTo>
                      <a:pt x="78318" y="287729"/>
                    </a:lnTo>
                    <a:cubicBezTo>
                      <a:pt x="72536" y="296396"/>
                      <a:pt x="62875" y="301569"/>
                      <a:pt x="52454" y="301569"/>
                    </a:cubicBezTo>
                    <a:cubicBezTo>
                      <a:pt x="35322" y="301569"/>
                      <a:pt x="21375" y="287622"/>
                      <a:pt x="21375" y="270490"/>
                    </a:cubicBezTo>
                    <a:lnTo>
                      <a:pt x="21375" y="194694"/>
                    </a:lnTo>
                    <a:lnTo>
                      <a:pt x="47559" y="194694"/>
                    </a:lnTo>
                    <a:lnTo>
                      <a:pt x="53470" y="259792"/>
                    </a:lnTo>
                    <a:lnTo>
                      <a:pt x="74759" y="257847"/>
                    </a:lnTo>
                    <a:lnTo>
                      <a:pt x="72889" y="237188"/>
                    </a:lnTo>
                    <a:cubicBezTo>
                      <a:pt x="94339" y="209571"/>
                      <a:pt x="124638" y="191018"/>
                      <a:pt x="158998" y="184520"/>
                    </a:cubicBezTo>
                    <a:cubicBezTo>
                      <a:pt x="172689" y="191146"/>
                      <a:pt x="187876" y="194694"/>
                      <a:pt x="203063" y="194694"/>
                    </a:cubicBezTo>
                    <a:cubicBezTo>
                      <a:pt x="218260" y="194694"/>
                      <a:pt x="233447" y="191135"/>
                      <a:pt x="247148" y="184520"/>
                    </a:cubicBezTo>
                    <a:cubicBezTo>
                      <a:pt x="314084" y="197174"/>
                      <a:pt x="362467" y="254705"/>
                      <a:pt x="363300" y="322944"/>
                    </a:cubicBezTo>
                    <a:lnTo>
                      <a:pt x="320625" y="322944"/>
                    </a:lnTo>
                    <a:lnTo>
                      <a:pt x="320625" y="258819"/>
                    </a:lnTo>
                    <a:lnTo>
                      <a:pt x="299250" y="258819"/>
                    </a:lnTo>
                    <a:lnTo>
                      <a:pt x="299250" y="322944"/>
                    </a:lnTo>
                    <a:lnTo>
                      <a:pt x="228862" y="322944"/>
                    </a:lnTo>
                    <a:lnTo>
                      <a:pt x="265894" y="285912"/>
                    </a:lnTo>
                    <a:cubicBezTo>
                      <a:pt x="273621" y="278196"/>
                      <a:pt x="277875" y="267914"/>
                      <a:pt x="277875" y="256981"/>
                    </a:cubicBezTo>
                    <a:cubicBezTo>
                      <a:pt x="277875" y="234430"/>
                      <a:pt x="259514" y="216069"/>
                      <a:pt x="236963" y="216069"/>
                    </a:cubicBezTo>
                    <a:cubicBezTo>
                      <a:pt x="226041" y="216069"/>
                      <a:pt x="215759" y="220323"/>
                      <a:pt x="208032" y="228050"/>
                    </a:cubicBezTo>
                    <a:lnTo>
                      <a:pt x="203063" y="233020"/>
                    </a:lnTo>
                    <a:lnTo>
                      <a:pt x="198093" y="228050"/>
                    </a:lnTo>
                    <a:cubicBezTo>
                      <a:pt x="190376" y="220323"/>
                      <a:pt x="180095" y="216069"/>
                      <a:pt x="169162" y="216069"/>
                    </a:cubicBezTo>
                    <a:cubicBezTo>
                      <a:pt x="146611" y="216069"/>
                      <a:pt x="128250" y="234430"/>
                      <a:pt x="128250" y="256981"/>
                    </a:cubicBezTo>
                    <a:cubicBezTo>
                      <a:pt x="128250" y="267904"/>
                      <a:pt x="132504" y="278185"/>
                      <a:pt x="140231" y="285912"/>
                    </a:cubicBezTo>
                    <a:lnTo>
                      <a:pt x="177263" y="322944"/>
                    </a:lnTo>
                    <a:lnTo>
                      <a:pt x="106875" y="322944"/>
                    </a:lnTo>
                    <a:lnTo>
                      <a:pt x="106875" y="258819"/>
                    </a:lnTo>
                    <a:close/>
                    <a:moveTo>
                      <a:pt x="203063" y="318520"/>
                    </a:moveTo>
                    <a:lnTo>
                      <a:pt x="155343" y="270800"/>
                    </a:lnTo>
                    <a:cubicBezTo>
                      <a:pt x="151709" y="267166"/>
                      <a:pt x="149625" y="262132"/>
                      <a:pt x="149625" y="256981"/>
                    </a:cubicBezTo>
                    <a:cubicBezTo>
                      <a:pt x="149625" y="246208"/>
                      <a:pt x="158389" y="237444"/>
                      <a:pt x="169162" y="237444"/>
                    </a:cubicBezTo>
                    <a:cubicBezTo>
                      <a:pt x="174302" y="237444"/>
                      <a:pt x="179347" y="239528"/>
                      <a:pt x="182981" y="243162"/>
                    </a:cubicBezTo>
                    <a:lnTo>
                      <a:pt x="195506" y="255688"/>
                    </a:lnTo>
                    <a:cubicBezTo>
                      <a:pt x="199685" y="259867"/>
                      <a:pt x="206440" y="259867"/>
                      <a:pt x="210619" y="255688"/>
                    </a:cubicBezTo>
                    <a:lnTo>
                      <a:pt x="223144" y="243162"/>
                    </a:lnTo>
                    <a:cubicBezTo>
                      <a:pt x="226778" y="239528"/>
                      <a:pt x="231812" y="237444"/>
                      <a:pt x="236963" y="237444"/>
                    </a:cubicBezTo>
                    <a:cubicBezTo>
                      <a:pt x="247736" y="237444"/>
                      <a:pt x="256500" y="246208"/>
                      <a:pt x="256500" y="256981"/>
                    </a:cubicBezTo>
                    <a:cubicBezTo>
                      <a:pt x="256500" y="262122"/>
                      <a:pt x="254416" y="267166"/>
                      <a:pt x="250782" y="270800"/>
                    </a:cubicBezTo>
                    <a:close/>
                    <a:moveTo>
                      <a:pt x="610171" y="301569"/>
                    </a:moveTo>
                    <a:cubicBezTo>
                      <a:pt x="599750" y="301569"/>
                      <a:pt x="590089" y="296396"/>
                      <a:pt x="584307" y="287729"/>
                    </a:cubicBezTo>
                    <a:lnTo>
                      <a:pt x="577125" y="276956"/>
                    </a:lnTo>
                    <a:lnTo>
                      <a:pt x="577125" y="258819"/>
                    </a:lnTo>
                    <a:lnTo>
                      <a:pt x="555750" y="258819"/>
                    </a:lnTo>
                    <a:lnTo>
                      <a:pt x="555750" y="322944"/>
                    </a:lnTo>
                    <a:lnTo>
                      <a:pt x="485362" y="322944"/>
                    </a:lnTo>
                    <a:lnTo>
                      <a:pt x="522394" y="285912"/>
                    </a:lnTo>
                    <a:cubicBezTo>
                      <a:pt x="530121" y="278196"/>
                      <a:pt x="534375" y="267914"/>
                      <a:pt x="534375" y="256981"/>
                    </a:cubicBezTo>
                    <a:cubicBezTo>
                      <a:pt x="534375" y="234430"/>
                      <a:pt x="516014" y="216069"/>
                      <a:pt x="493463" y="216069"/>
                    </a:cubicBezTo>
                    <a:cubicBezTo>
                      <a:pt x="482541" y="216069"/>
                      <a:pt x="472259" y="220323"/>
                      <a:pt x="464532" y="228050"/>
                    </a:cubicBezTo>
                    <a:lnTo>
                      <a:pt x="459563" y="233020"/>
                    </a:lnTo>
                    <a:lnTo>
                      <a:pt x="454593" y="228050"/>
                    </a:lnTo>
                    <a:cubicBezTo>
                      <a:pt x="446876" y="220323"/>
                      <a:pt x="436595" y="216069"/>
                      <a:pt x="425662" y="216069"/>
                    </a:cubicBezTo>
                    <a:cubicBezTo>
                      <a:pt x="403111" y="216069"/>
                      <a:pt x="384750" y="234430"/>
                      <a:pt x="384750" y="256981"/>
                    </a:cubicBezTo>
                    <a:cubicBezTo>
                      <a:pt x="384750" y="267904"/>
                      <a:pt x="389004" y="278185"/>
                      <a:pt x="396731" y="285912"/>
                    </a:cubicBezTo>
                    <a:lnTo>
                      <a:pt x="433763" y="322944"/>
                    </a:lnTo>
                    <a:lnTo>
                      <a:pt x="384675" y="322944"/>
                    </a:lnTo>
                    <a:cubicBezTo>
                      <a:pt x="384258" y="283507"/>
                      <a:pt x="370023" y="247202"/>
                      <a:pt x="346200" y="218923"/>
                    </a:cubicBezTo>
                    <a:cubicBezTo>
                      <a:pt x="365694" y="201214"/>
                      <a:pt x="389399" y="189436"/>
                      <a:pt x="415455" y="184509"/>
                    </a:cubicBezTo>
                    <a:cubicBezTo>
                      <a:pt x="429157" y="191135"/>
                      <a:pt x="444365" y="194694"/>
                      <a:pt x="459563" y="194694"/>
                    </a:cubicBezTo>
                    <a:cubicBezTo>
                      <a:pt x="474749" y="194694"/>
                      <a:pt x="489936" y="191146"/>
                      <a:pt x="503627" y="184530"/>
                    </a:cubicBezTo>
                    <a:cubicBezTo>
                      <a:pt x="537987" y="191028"/>
                      <a:pt x="568286" y="209582"/>
                      <a:pt x="589736" y="237198"/>
                    </a:cubicBezTo>
                    <a:lnTo>
                      <a:pt x="587855" y="257857"/>
                    </a:lnTo>
                    <a:lnTo>
                      <a:pt x="609145" y="259802"/>
                    </a:lnTo>
                    <a:lnTo>
                      <a:pt x="615066" y="194694"/>
                    </a:lnTo>
                    <a:lnTo>
                      <a:pt x="641250" y="194694"/>
                    </a:lnTo>
                    <a:lnTo>
                      <a:pt x="641250" y="270490"/>
                    </a:lnTo>
                    <a:cubicBezTo>
                      <a:pt x="641250" y="287622"/>
                      <a:pt x="627303" y="301569"/>
                      <a:pt x="610171" y="301569"/>
                    </a:cubicBezTo>
                    <a:close/>
                    <a:moveTo>
                      <a:pt x="459563" y="318520"/>
                    </a:moveTo>
                    <a:lnTo>
                      <a:pt x="411843" y="270800"/>
                    </a:lnTo>
                    <a:cubicBezTo>
                      <a:pt x="408209" y="267166"/>
                      <a:pt x="406125" y="262132"/>
                      <a:pt x="406125" y="256981"/>
                    </a:cubicBezTo>
                    <a:cubicBezTo>
                      <a:pt x="406125" y="246208"/>
                      <a:pt x="414889" y="237444"/>
                      <a:pt x="425662" y="237444"/>
                    </a:cubicBezTo>
                    <a:cubicBezTo>
                      <a:pt x="430802" y="237444"/>
                      <a:pt x="435847" y="239528"/>
                      <a:pt x="439481" y="243162"/>
                    </a:cubicBezTo>
                    <a:lnTo>
                      <a:pt x="452006" y="255688"/>
                    </a:lnTo>
                    <a:cubicBezTo>
                      <a:pt x="456185" y="259867"/>
                      <a:pt x="462940" y="259867"/>
                      <a:pt x="467119" y="255688"/>
                    </a:cubicBezTo>
                    <a:lnTo>
                      <a:pt x="479644" y="243162"/>
                    </a:lnTo>
                    <a:cubicBezTo>
                      <a:pt x="483278" y="239528"/>
                      <a:pt x="488312" y="237444"/>
                      <a:pt x="493463" y="237444"/>
                    </a:cubicBezTo>
                    <a:cubicBezTo>
                      <a:pt x="504236" y="237444"/>
                      <a:pt x="513000" y="246208"/>
                      <a:pt x="513000" y="256981"/>
                    </a:cubicBezTo>
                    <a:cubicBezTo>
                      <a:pt x="513000" y="262122"/>
                      <a:pt x="510916" y="267166"/>
                      <a:pt x="507282" y="270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Dowolny kształt: kształt 87">
                <a:extLst>
                  <a:ext uri="{FF2B5EF4-FFF2-40B4-BE49-F238E27FC236}">
                    <a16:creationId xmlns:a16="http://schemas.microsoft.com/office/drawing/2014/main" id="{4366E645-C023-C5E6-BB7B-AA9E67C94247}"/>
                  </a:ext>
                </a:extLst>
              </p:cNvPr>
              <p:cNvSpPr/>
              <p:nvPr/>
            </p:nvSpPr>
            <p:spPr>
              <a:xfrm>
                <a:off x="7797465" y="3665888"/>
                <a:ext cx="235125" cy="171000"/>
              </a:xfrm>
              <a:custGeom>
                <a:avLst/>
                <a:gdLst>
                  <a:gd name="connsiteX0" fmla="*/ 32063 w 235125"/>
                  <a:gd name="connsiteY0" fmla="*/ 64125 h 171000"/>
                  <a:gd name="connsiteX1" fmla="*/ 42750 w 235125"/>
                  <a:gd name="connsiteY1" fmla="*/ 64125 h 171000"/>
                  <a:gd name="connsiteX2" fmla="*/ 42750 w 235125"/>
                  <a:gd name="connsiteY2" fmla="*/ 74813 h 171000"/>
                  <a:gd name="connsiteX3" fmla="*/ 70815 w 235125"/>
                  <a:gd name="connsiteY3" fmla="*/ 121549 h 171000"/>
                  <a:gd name="connsiteX4" fmla="*/ 66102 w 235125"/>
                  <a:gd name="connsiteY4" fmla="*/ 140391 h 171000"/>
                  <a:gd name="connsiteX5" fmla="*/ 65995 w 235125"/>
                  <a:gd name="connsiteY5" fmla="*/ 140412 h 171000"/>
                  <a:gd name="connsiteX6" fmla="*/ 94114 w 235125"/>
                  <a:gd name="connsiteY6" fmla="*/ 168157 h 171000"/>
                  <a:gd name="connsiteX7" fmla="*/ 117563 w 235125"/>
                  <a:gd name="connsiteY7" fmla="*/ 171000 h 171000"/>
                  <a:gd name="connsiteX8" fmla="*/ 161563 w 235125"/>
                  <a:gd name="connsiteY8" fmla="*/ 160858 h 171000"/>
                  <a:gd name="connsiteX9" fmla="*/ 174388 w 235125"/>
                  <a:gd name="connsiteY9" fmla="*/ 163818 h 171000"/>
                  <a:gd name="connsiteX10" fmla="*/ 203693 w 235125"/>
                  <a:gd name="connsiteY10" fmla="*/ 151934 h 171000"/>
                  <a:gd name="connsiteX11" fmla="*/ 169012 w 235125"/>
                  <a:gd name="connsiteY11" fmla="*/ 140391 h 171000"/>
                  <a:gd name="connsiteX12" fmla="*/ 164299 w 235125"/>
                  <a:gd name="connsiteY12" fmla="*/ 121538 h 171000"/>
                  <a:gd name="connsiteX13" fmla="*/ 192375 w 235125"/>
                  <a:gd name="connsiteY13" fmla="*/ 74813 h 171000"/>
                  <a:gd name="connsiteX14" fmla="*/ 192375 w 235125"/>
                  <a:gd name="connsiteY14" fmla="*/ 64125 h 171000"/>
                  <a:gd name="connsiteX15" fmla="*/ 203063 w 235125"/>
                  <a:gd name="connsiteY15" fmla="*/ 64125 h 171000"/>
                  <a:gd name="connsiteX16" fmla="*/ 235125 w 235125"/>
                  <a:gd name="connsiteY16" fmla="*/ 32063 h 171000"/>
                  <a:gd name="connsiteX17" fmla="*/ 203063 w 235125"/>
                  <a:gd name="connsiteY17" fmla="*/ 0 h 171000"/>
                  <a:gd name="connsiteX18" fmla="*/ 171000 w 235125"/>
                  <a:gd name="connsiteY18" fmla="*/ 0 h 171000"/>
                  <a:gd name="connsiteX19" fmla="*/ 171000 w 235125"/>
                  <a:gd name="connsiteY19" fmla="*/ 74813 h 171000"/>
                  <a:gd name="connsiteX20" fmla="*/ 138938 w 235125"/>
                  <a:gd name="connsiteY20" fmla="*/ 106875 h 171000"/>
                  <a:gd name="connsiteX21" fmla="*/ 96188 w 235125"/>
                  <a:gd name="connsiteY21" fmla="*/ 106875 h 171000"/>
                  <a:gd name="connsiteX22" fmla="*/ 64125 w 235125"/>
                  <a:gd name="connsiteY22" fmla="*/ 74813 h 171000"/>
                  <a:gd name="connsiteX23" fmla="*/ 64125 w 235125"/>
                  <a:gd name="connsiteY23" fmla="*/ 0 h 171000"/>
                  <a:gd name="connsiteX24" fmla="*/ 32063 w 235125"/>
                  <a:gd name="connsiteY24" fmla="*/ 0 h 171000"/>
                  <a:gd name="connsiteX25" fmla="*/ 0 w 235125"/>
                  <a:gd name="connsiteY25" fmla="*/ 32063 h 171000"/>
                  <a:gd name="connsiteX26" fmla="*/ 32063 w 235125"/>
                  <a:gd name="connsiteY26" fmla="*/ 64125 h 171000"/>
                  <a:gd name="connsiteX27" fmla="*/ 192375 w 235125"/>
                  <a:gd name="connsiteY27" fmla="*/ 21375 h 171000"/>
                  <a:gd name="connsiteX28" fmla="*/ 203063 w 235125"/>
                  <a:gd name="connsiteY28" fmla="*/ 21375 h 171000"/>
                  <a:gd name="connsiteX29" fmla="*/ 213750 w 235125"/>
                  <a:gd name="connsiteY29" fmla="*/ 32063 h 171000"/>
                  <a:gd name="connsiteX30" fmla="*/ 203063 w 235125"/>
                  <a:gd name="connsiteY30" fmla="*/ 42750 h 171000"/>
                  <a:gd name="connsiteX31" fmla="*/ 192375 w 235125"/>
                  <a:gd name="connsiteY31" fmla="*/ 42750 h 171000"/>
                  <a:gd name="connsiteX32" fmla="*/ 91293 w 235125"/>
                  <a:gd name="connsiteY32" fmla="*/ 127758 h 171000"/>
                  <a:gd name="connsiteX33" fmla="*/ 96188 w 235125"/>
                  <a:gd name="connsiteY33" fmla="*/ 128250 h 171000"/>
                  <a:gd name="connsiteX34" fmla="*/ 138938 w 235125"/>
                  <a:gd name="connsiteY34" fmla="*/ 128250 h 171000"/>
                  <a:gd name="connsiteX35" fmla="*/ 143832 w 235125"/>
                  <a:gd name="connsiteY35" fmla="*/ 127758 h 171000"/>
                  <a:gd name="connsiteX36" fmla="*/ 147776 w 235125"/>
                  <a:gd name="connsiteY36" fmla="*/ 143565 h 171000"/>
                  <a:gd name="connsiteX37" fmla="*/ 87338 w 235125"/>
                  <a:gd name="connsiteY37" fmla="*/ 143533 h 171000"/>
                  <a:gd name="connsiteX38" fmla="*/ 32063 w 235125"/>
                  <a:gd name="connsiteY38" fmla="*/ 21375 h 171000"/>
                  <a:gd name="connsiteX39" fmla="*/ 42750 w 235125"/>
                  <a:gd name="connsiteY39" fmla="*/ 21375 h 171000"/>
                  <a:gd name="connsiteX40" fmla="*/ 42750 w 235125"/>
                  <a:gd name="connsiteY40" fmla="*/ 42750 h 171000"/>
                  <a:gd name="connsiteX41" fmla="*/ 32063 w 235125"/>
                  <a:gd name="connsiteY41" fmla="*/ 42750 h 171000"/>
                  <a:gd name="connsiteX42" fmla="*/ 21375 w 235125"/>
                  <a:gd name="connsiteY42" fmla="*/ 32063 h 171000"/>
                  <a:gd name="connsiteX43" fmla="*/ 32063 w 235125"/>
                  <a:gd name="connsiteY43" fmla="*/ 21375 h 17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35125" h="171000">
                    <a:moveTo>
                      <a:pt x="32063" y="64125"/>
                    </a:moveTo>
                    <a:lnTo>
                      <a:pt x="42750" y="64125"/>
                    </a:lnTo>
                    <a:lnTo>
                      <a:pt x="42750" y="74813"/>
                    </a:lnTo>
                    <a:cubicBezTo>
                      <a:pt x="42750" y="95044"/>
                      <a:pt x="54186" y="112475"/>
                      <a:pt x="70815" y="121549"/>
                    </a:cubicBezTo>
                    <a:lnTo>
                      <a:pt x="66102" y="140391"/>
                    </a:lnTo>
                    <a:cubicBezTo>
                      <a:pt x="66070" y="140402"/>
                      <a:pt x="66038" y="140412"/>
                      <a:pt x="65995" y="140412"/>
                    </a:cubicBezTo>
                    <a:cubicBezTo>
                      <a:pt x="77420" y="147317"/>
                      <a:pt x="87060" y="156828"/>
                      <a:pt x="94114" y="168157"/>
                    </a:cubicBezTo>
                    <a:cubicBezTo>
                      <a:pt x="101809" y="169995"/>
                      <a:pt x="109675" y="171000"/>
                      <a:pt x="117563" y="171000"/>
                    </a:cubicBezTo>
                    <a:cubicBezTo>
                      <a:pt x="132728" y="171000"/>
                      <a:pt x="147883" y="167452"/>
                      <a:pt x="161563" y="160858"/>
                    </a:cubicBezTo>
                    <a:cubicBezTo>
                      <a:pt x="165881" y="161691"/>
                      <a:pt x="170177" y="162621"/>
                      <a:pt x="174388" y="163818"/>
                    </a:cubicBezTo>
                    <a:cubicBezTo>
                      <a:pt x="183323" y="158346"/>
                      <a:pt x="193166" y="154253"/>
                      <a:pt x="203693" y="151934"/>
                    </a:cubicBezTo>
                    <a:cubicBezTo>
                      <a:pt x="192599" y="146836"/>
                      <a:pt x="180993" y="142913"/>
                      <a:pt x="169012" y="140391"/>
                    </a:cubicBezTo>
                    <a:lnTo>
                      <a:pt x="164299" y="121538"/>
                    </a:lnTo>
                    <a:cubicBezTo>
                      <a:pt x="180939" y="112475"/>
                      <a:pt x="192375" y="95044"/>
                      <a:pt x="192375" y="74813"/>
                    </a:cubicBezTo>
                    <a:lnTo>
                      <a:pt x="192375" y="64125"/>
                    </a:lnTo>
                    <a:lnTo>
                      <a:pt x="203063" y="64125"/>
                    </a:lnTo>
                    <a:cubicBezTo>
                      <a:pt x="220740" y="64125"/>
                      <a:pt x="235125" y="49740"/>
                      <a:pt x="235125" y="32063"/>
                    </a:cubicBezTo>
                    <a:cubicBezTo>
                      <a:pt x="235125" y="14385"/>
                      <a:pt x="220740" y="0"/>
                      <a:pt x="203063" y="0"/>
                    </a:cubicBezTo>
                    <a:lnTo>
                      <a:pt x="171000" y="0"/>
                    </a:lnTo>
                    <a:lnTo>
                      <a:pt x="171000" y="74813"/>
                    </a:lnTo>
                    <a:cubicBezTo>
                      <a:pt x="171000" y="92490"/>
                      <a:pt x="156615" y="106875"/>
                      <a:pt x="138938" y="106875"/>
                    </a:cubicBezTo>
                    <a:lnTo>
                      <a:pt x="96188" y="106875"/>
                    </a:lnTo>
                    <a:cubicBezTo>
                      <a:pt x="78510" y="106875"/>
                      <a:pt x="64125" y="92490"/>
                      <a:pt x="64125" y="74813"/>
                    </a:cubicBezTo>
                    <a:lnTo>
                      <a:pt x="64125" y="0"/>
                    </a:lnTo>
                    <a:lnTo>
                      <a:pt x="32063" y="0"/>
                    </a:lnTo>
                    <a:cubicBezTo>
                      <a:pt x="14385" y="0"/>
                      <a:pt x="0" y="14385"/>
                      <a:pt x="0" y="32063"/>
                    </a:cubicBezTo>
                    <a:cubicBezTo>
                      <a:pt x="0" y="49740"/>
                      <a:pt x="14385" y="64125"/>
                      <a:pt x="32063" y="64125"/>
                    </a:cubicBezTo>
                    <a:close/>
                    <a:moveTo>
                      <a:pt x="192375" y="21375"/>
                    </a:moveTo>
                    <a:lnTo>
                      <a:pt x="203063" y="21375"/>
                    </a:lnTo>
                    <a:cubicBezTo>
                      <a:pt x="208962" y="21375"/>
                      <a:pt x="213750" y="26163"/>
                      <a:pt x="213750" y="32063"/>
                    </a:cubicBezTo>
                    <a:cubicBezTo>
                      <a:pt x="213750" y="37962"/>
                      <a:pt x="208962" y="42750"/>
                      <a:pt x="203063" y="42750"/>
                    </a:cubicBezTo>
                    <a:lnTo>
                      <a:pt x="192375" y="42750"/>
                    </a:lnTo>
                    <a:close/>
                    <a:moveTo>
                      <a:pt x="91293" y="127758"/>
                    </a:moveTo>
                    <a:cubicBezTo>
                      <a:pt x="92928" y="127908"/>
                      <a:pt x="94510" y="128250"/>
                      <a:pt x="96188" y="128250"/>
                    </a:cubicBezTo>
                    <a:lnTo>
                      <a:pt x="138938" y="128250"/>
                    </a:lnTo>
                    <a:cubicBezTo>
                      <a:pt x="140615" y="128250"/>
                      <a:pt x="142197" y="127908"/>
                      <a:pt x="143832" y="127758"/>
                    </a:cubicBezTo>
                    <a:lnTo>
                      <a:pt x="147776" y="143565"/>
                    </a:lnTo>
                    <a:cubicBezTo>
                      <a:pt x="128624" y="151303"/>
                      <a:pt x="106501" y="151292"/>
                      <a:pt x="87338" y="143533"/>
                    </a:cubicBezTo>
                    <a:close/>
                    <a:moveTo>
                      <a:pt x="32063" y="21375"/>
                    </a:moveTo>
                    <a:lnTo>
                      <a:pt x="42750" y="21375"/>
                    </a:lnTo>
                    <a:lnTo>
                      <a:pt x="42750" y="42750"/>
                    </a:lnTo>
                    <a:lnTo>
                      <a:pt x="32063" y="42750"/>
                    </a:lnTo>
                    <a:cubicBezTo>
                      <a:pt x="26163" y="42750"/>
                      <a:pt x="21375" y="37962"/>
                      <a:pt x="21375" y="32063"/>
                    </a:cubicBezTo>
                    <a:cubicBezTo>
                      <a:pt x="21375" y="26163"/>
                      <a:pt x="26163" y="21375"/>
                      <a:pt x="32063" y="213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Dowolny kształt: kształt 88">
                <a:extLst>
                  <a:ext uri="{FF2B5EF4-FFF2-40B4-BE49-F238E27FC236}">
                    <a16:creationId xmlns:a16="http://schemas.microsoft.com/office/drawing/2014/main" id="{025229B0-A8BE-1BF7-F0D1-88409448A0C0}"/>
                  </a:ext>
                </a:extLst>
              </p:cNvPr>
              <p:cNvSpPr/>
              <p:nvPr/>
            </p:nvSpPr>
            <p:spPr>
              <a:xfrm rot="-1593903">
                <a:off x="7925538" y="3631347"/>
                <a:ext cx="21364" cy="47771"/>
              </a:xfrm>
              <a:custGeom>
                <a:avLst/>
                <a:gdLst>
                  <a:gd name="connsiteX0" fmla="*/ 0 w 21364"/>
                  <a:gd name="connsiteY0" fmla="*/ 0 h 47771"/>
                  <a:gd name="connsiteX1" fmla="*/ 21365 w 21364"/>
                  <a:gd name="connsiteY1" fmla="*/ 0 h 47771"/>
                  <a:gd name="connsiteX2" fmla="*/ 21365 w 21364"/>
                  <a:gd name="connsiteY2" fmla="*/ 47772 h 47771"/>
                  <a:gd name="connsiteX3" fmla="*/ 0 w 21364"/>
                  <a:gd name="connsiteY3" fmla="*/ 47772 h 4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64" h="47771">
                    <a:moveTo>
                      <a:pt x="0" y="0"/>
                    </a:moveTo>
                    <a:lnTo>
                      <a:pt x="21365" y="0"/>
                    </a:lnTo>
                    <a:lnTo>
                      <a:pt x="21365" y="47772"/>
                    </a:lnTo>
                    <a:lnTo>
                      <a:pt x="0" y="47772"/>
                    </a:lnTo>
                    <a:close/>
                  </a:path>
                </a:pathLst>
              </a:custGeom>
              <a:solidFill>
                <a:srgbClr val="000000"/>
              </a:solidFill>
              <a:ln w="105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Dowolny kształt: kształt 89">
                <a:extLst>
                  <a:ext uri="{FF2B5EF4-FFF2-40B4-BE49-F238E27FC236}">
                    <a16:creationId xmlns:a16="http://schemas.microsoft.com/office/drawing/2014/main" id="{6005455A-BA0F-33A6-B536-E9CBEF726449}"/>
                  </a:ext>
                </a:extLst>
              </p:cNvPr>
              <p:cNvSpPr/>
              <p:nvPr/>
            </p:nvSpPr>
            <p:spPr>
              <a:xfrm rot="-1593903">
                <a:off x="7882810" y="3631336"/>
                <a:ext cx="21364" cy="47771"/>
              </a:xfrm>
              <a:custGeom>
                <a:avLst/>
                <a:gdLst>
                  <a:gd name="connsiteX0" fmla="*/ 0 w 21364"/>
                  <a:gd name="connsiteY0" fmla="*/ 0 h 47771"/>
                  <a:gd name="connsiteX1" fmla="*/ 21365 w 21364"/>
                  <a:gd name="connsiteY1" fmla="*/ 0 h 47771"/>
                  <a:gd name="connsiteX2" fmla="*/ 21365 w 21364"/>
                  <a:gd name="connsiteY2" fmla="*/ 47772 h 47771"/>
                  <a:gd name="connsiteX3" fmla="*/ 0 w 21364"/>
                  <a:gd name="connsiteY3" fmla="*/ 47772 h 4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64" h="47771">
                    <a:moveTo>
                      <a:pt x="0" y="0"/>
                    </a:moveTo>
                    <a:lnTo>
                      <a:pt x="21365" y="0"/>
                    </a:lnTo>
                    <a:lnTo>
                      <a:pt x="21365" y="47772"/>
                    </a:lnTo>
                    <a:lnTo>
                      <a:pt x="0" y="47772"/>
                    </a:lnTo>
                    <a:close/>
                  </a:path>
                </a:pathLst>
              </a:custGeom>
              <a:solidFill>
                <a:srgbClr val="000000"/>
              </a:solidFill>
              <a:ln w="105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0" name="Grupa 90">
            <a:extLst>
              <a:ext uri="{FF2B5EF4-FFF2-40B4-BE49-F238E27FC236}">
                <a16:creationId xmlns:a16="http://schemas.microsoft.com/office/drawing/2014/main" id="{03A72E01-C465-F16A-1433-B78962EE903B}"/>
              </a:ext>
            </a:extLst>
          </p:cNvPr>
          <p:cNvGrpSpPr/>
          <p:nvPr/>
        </p:nvGrpSpPr>
        <p:grpSpPr>
          <a:xfrm>
            <a:off x="9762943" y="5032503"/>
            <a:ext cx="445318" cy="497501"/>
            <a:chOff x="7583715" y="3559013"/>
            <a:chExt cx="662625" cy="662625"/>
          </a:xfrm>
        </p:grpSpPr>
        <p:sp>
          <p:nvSpPr>
            <p:cNvPr id="131" name="Dowolny kształt: kształt 47">
              <a:extLst>
                <a:ext uri="{FF2B5EF4-FFF2-40B4-BE49-F238E27FC236}">
                  <a16:creationId xmlns:a16="http://schemas.microsoft.com/office/drawing/2014/main" id="{390331E1-7F6E-2BA4-53FB-894943D12D7E}"/>
                </a:ext>
              </a:extLst>
            </p:cNvPr>
            <p:cNvSpPr/>
            <p:nvPr/>
          </p:nvSpPr>
          <p:spPr>
            <a:xfrm>
              <a:off x="7669215" y="3794138"/>
              <a:ext cx="235125" cy="132535"/>
            </a:xfrm>
            <a:custGeom>
              <a:avLst/>
              <a:gdLst>
                <a:gd name="connsiteX0" fmla="*/ 150875 w 235125"/>
                <a:gd name="connsiteY0" fmla="*/ 0 h 132535"/>
                <a:gd name="connsiteX1" fmla="*/ 102653 w 235125"/>
                <a:gd name="connsiteY1" fmla="*/ 0 h 132535"/>
                <a:gd name="connsiteX2" fmla="*/ 36028 w 235125"/>
                <a:gd name="connsiteY2" fmla="*/ 33719 h 132535"/>
                <a:gd name="connsiteX3" fmla="*/ 33281 w 235125"/>
                <a:gd name="connsiteY3" fmla="*/ 34638 h 132535"/>
                <a:gd name="connsiteX4" fmla="*/ 0 w 235125"/>
                <a:gd name="connsiteY4" fmla="*/ 80830 h 132535"/>
                <a:gd name="connsiteX5" fmla="*/ 1464 w 235125"/>
                <a:gd name="connsiteY5" fmla="*/ 92629 h 132535"/>
                <a:gd name="connsiteX6" fmla="*/ 11339 w 235125"/>
                <a:gd name="connsiteY6" fmla="*/ 132183 h 132535"/>
                <a:gd name="connsiteX7" fmla="*/ 11885 w 235125"/>
                <a:gd name="connsiteY7" fmla="*/ 132183 h 132535"/>
                <a:gd name="connsiteX8" fmla="*/ 32063 w 235125"/>
                <a:gd name="connsiteY8" fmla="*/ 117563 h 132535"/>
                <a:gd name="connsiteX9" fmla="*/ 53438 w 235125"/>
                <a:gd name="connsiteY9" fmla="*/ 117563 h 132535"/>
                <a:gd name="connsiteX10" fmla="*/ 85500 w 235125"/>
                <a:gd name="connsiteY10" fmla="*/ 96188 h 132535"/>
                <a:gd name="connsiteX11" fmla="*/ 156102 w 235125"/>
                <a:gd name="connsiteY11" fmla="*/ 117563 h 132535"/>
                <a:gd name="connsiteX12" fmla="*/ 181688 w 235125"/>
                <a:gd name="connsiteY12" fmla="*/ 117563 h 132535"/>
                <a:gd name="connsiteX13" fmla="*/ 203063 w 235125"/>
                <a:gd name="connsiteY13" fmla="*/ 117563 h 132535"/>
                <a:gd name="connsiteX14" fmla="*/ 223358 w 235125"/>
                <a:gd name="connsiteY14" fmla="*/ 132536 h 132535"/>
                <a:gd name="connsiteX15" fmla="*/ 223593 w 235125"/>
                <a:gd name="connsiteY15" fmla="*/ 132536 h 132535"/>
                <a:gd name="connsiteX16" fmla="*/ 230797 w 235125"/>
                <a:gd name="connsiteY16" fmla="*/ 110893 h 132535"/>
                <a:gd name="connsiteX17" fmla="*/ 235125 w 235125"/>
                <a:gd name="connsiteY17" fmla="*/ 84250 h 132535"/>
                <a:gd name="connsiteX18" fmla="*/ 150875 w 235125"/>
                <a:gd name="connsiteY18" fmla="*/ 0 h 13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5125" h="132535">
                  <a:moveTo>
                    <a:pt x="150875" y="0"/>
                  </a:moveTo>
                  <a:lnTo>
                    <a:pt x="102653" y="0"/>
                  </a:lnTo>
                  <a:cubicBezTo>
                    <a:pt x="76202" y="0"/>
                    <a:pt x="51578" y="12536"/>
                    <a:pt x="36028" y="33719"/>
                  </a:cubicBezTo>
                  <a:lnTo>
                    <a:pt x="33281" y="34638"/>
                  </a:lnTo>
                  <a:cubicBezTo>
                    <a:pt x="13370" y="41275"/>
                    <a:pt x="0" y="59850"/>
                    <a:pt x="0" y="80830"/>
                  </a:cubicBezTo>
                  <a:cubicBezTo>
                    <a:pt x="0" y="84784"/>
                    <a:pt x="492" y="88749"/>
                    <a:pt x="1464" y="92629"/>
                  </a:cubicBezTo>
                  <a:lnTo>
                    <a:pt x="11339" y="132183"/>
                  </a:lnTo>
                  <a:lnTo>
                    <a:pt x="11885" y="132183"/>
                  </a:lnTo>
                  <a:cubicBezTo>
                    <a:pt x="14717" y="123708"/>
                    <a:pt x="22636" y="117563"/>
                    <a:pt x="32063" y="117563"/>
                  </a:cubicBezTo>
                  <a:lnTo>
                    <a:pt x="53438" y="117563"/>
                  </a:lnTo>
                  <a:lnTo>
                    <a:pt x="85500" y="96188"/>
                  </a:lnTo>
                  <a:cubicBezTo>
                    <a:pt x="106405" y="110124"/>
                    <a:pt x="130975" y="117563"/>
                    <a:pt x="156102" y="117563"/>
                  </a:cubicBezTo>
                  <a:lnTo>
                    <a:pt x="181688" y="117563"/>
                  </a:lnTo>
                  <a:lnTo>
                    <a:pt x="203063" y="117563"/>
                  </a:lnTo>
                  <a:cubicBezTo>
                    <a:pt x="212628" y="117563"/>
                    <a:pt x="220622" y="123879"/>
                    <a:pt x="223358" y="132536"/>
                  </a:cubicBezTo>
                  <a:lnTo>
                    <a:pt x="223593" y="132536"/>
                  </a:lnTo>
                  <a:lnTo>
                    <a:pt x="230797" y="110893"/>
                  </a:lnTo>
                  <a:cubicBezTo>
                    <a:pt x="233661" y="102290"/>
                    <a:pt x="235125" y="93323"/>
                    <a:pt x="235125" y="84250"/>
                  </a:cubicBezTo>
                  <a:cubicBezTo>
                    <a:pt x="235125" y="37791"/>
                    <a:pt x="197334" y="0"/>
                    <a:pt x="150875" y="0"/>
                  </a:cubicBezTo>
                  <a:close/>
                </a:path>
              </a:pathLst>
            </a:custGeom>
            <a:solidFill>
              <a:srgbClr val="F0BC5E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Dowolny kształt: kształt 48">
              <a:extLst>
                <a:ext uri="{FF2B5EF4-FFF2-40B4-BE49-F238E27FC236}">
                  <a16:creationId xmlns:a16="http://schemas.microsoft.com/office/drawing/2014/main" id="{6945A239-0FC4-C933-B569-5364E41DF328}"/>
                </a:ext>
              </a:extLst>
            </p:cNvPr>
            <p:cNvSpPr/>
            <p:nvPr/>
          </p:nvSpPr>
          <p:spPr>
            <a:xfrm>
              <a:off x="7902032" y="3815513"/>
              <a:ext cx="274871" cy="244807"/>
            </a:xfrm>
            <a:custGeom>
              <a:avLst/>
              <a:gdLst>
                <a:gd name="connsiteX0" fmla="*/ 65130 w 274871"/>
                <a:gd name="connsiteY0" fmla="*/ 244744 h 244807"/>
                <a:gd name="connsiteX1" fmla="*/ 98496 w 274871"/>
                <a:gd name="connsiteY1" fmla="*/ 235125 h 244807"/>
                <a:gd name="connsiteX2" fmla="*/ 108724 w 274871"/>
                <a:gd name="connsiteY2" fmla="*/ 194213 h 244807"/>
                <a:gd name="connsiteX3" fmla="*/ 108852 w 274871"/>
                <a:gd name="connsiteY3" fmla="*/ 194213 h 244807"/>
                <a:gd name="connsiteX4" fmla="*/ 77121 w 274871"/>
                <a:gd name="connsiteY4" fmla="*/ 138938 h 244807"/>
                <a:gd name="connsiteX5" fmla="*/ 77121 w 274871"/>
                <a:gd name="connsiteY5" fmla="*/ 126412 h 244807"/>
                <a:gd name="connsiteX6" fmla="*/ 98496 w 274871"/>
                <a:gd name="connsiteY6" fmla="*/ 74813 h 244807"/>
                <a:gd name="connsiteX7" fmla="*/ 188389 w 274871"/>
                <a:gd name="connsiteY7" fmla="*/ 104043 h 244807"/>
                <a:gd name="connsiteX8" fmla="*/ 205371 w 274871"/>
                <a:gd name="connsiteY8" fmla="*/ 106875 h 244807"/>
                <a:gd name="connsiteX9" fmla="*/ 205371 w 274871"/>
                <a:gd name="connsiteY9" fmla="*/ 138938 h 244807"/>
                <a:gd name="connsiteX10" fmla="*/ 173640 w 274871"/>
                <a:gd name="connsiteY10" fmla="*/ 194213 h 244807"/>
                <a:gd name="connsiteX11" fmla="*/ 173768 w 274871"/>
                <a:gd name="connsiteY11" fmla="*/ 194213 h 244807"/>
                <a:gd name="connsiteX12" fmla="*/ 183996 w 274871"/>
                <a:gd name="connsiteY12" fmla="*/ 235125 h 244807"/>
                <a:gd name="connsiteX13" fmla="*/ 217373 w 274871"/>
                <a:gd name="connsiteY13" fmla="*/ 244808 h 244807"/>
                <a:gd name="connsiteX14" fmla="*/ 274872 w 274871"/>
                <a:gd name="connsiteY14" fmla="*/ 186294 h 244807"/>
                <a:gd name="connsiteX15" fmla="*/ 269496 w 274871"/>
                <a:gd name="connsiteY15" fmla="*/ 169162 h 244807"/>
                <a:gd name="connsiteX16" fmla="*/ 271858 w 274871"/>
                <a:gd name="connsiteY16" fmla="*/ 157427 h 244807"/>
                <a:gd name="connsiteX17" fmla="*/ 258809 w 274871"/>
                <a:gd name="connsiteY17" fmla="*/ 119401 h 244807"/>
                <a:gd name="connsiteX18" fmla="*/ 258809 w 274871"/>
                <a:gd name="connsiteY18" fmla="*/ 96188 h 244807"/>
                <a:gd name="connsiteX19" fmla="*/ 162621 w 274871"/>
                <a:gd name="connsiteY19" fmla="*/ 0 h 244807"/>
                <a:gd name="connsiteX20" fmla="*/ 119871 w 274871"/>
                <a:gd name="connsiteY20" fmla="*/ 0 h 244807"/>
                <a:gd name="connsiteX21" fmla="*/ 23683 w 274871"/>
                <a:gd name="connsiteY21" fmla="*/ 96188 h 244807"/>
                <a:gd name="connsiteX22" fmla="*/ 23683 w 274871"/>
                <a:gd name="connsiteY22" fmla="*/ 119401 h 244807"/>
                <a:gd name="connsiteX23" fmla="*/ 5440 w 274871"/>
                <a:gd name="connsiteY23" fmla="*/ 163444 h 244807"/>
                <a:gd name="connsiteX24" fmla="*/ 0 w 274871"/>
                <a:gd name="connsiteY24" fmla="*/ 168916 h 244807"/>
                <a:gd name="connsiteX25" fmla="*/ 3110 w 274871"/>
                <a:gd name="connsiteY25" fmla="*/ 175136 h 244807"/>
                <a:gd name="connsiteX26" fmla="*/ 65130 w 274871"/>
                <a:gd name="connsiteY26" fmla="*/ 244744 h 24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4871" h="244807">
                  <a:moveTo>
                    <a:pt x="65130" y="244744"/>
                  </a:moveTo>
                  <a:cubicBezTo>
                    <a:pt x="75689" y="240383"/>
                    <a:pt x="86825" y="237081"/>
                    <a:pt x="98496" y="235125"/>
                  </a:cubicBezTo>
                  <a:lnTo>
                    <a:pt x="108724" y="194213"/>
                  </a:lnTo>
                  <a:lnTo>
                    <a:pt x="108852" y="194213"/>
                  </a:lnTo>
                  <a:cubicBezTo>
                    <a:pt x="89882" y="183066"/>
                    <a:pt x="77121" y="162514"/>
                    <a:pt x="77121" y="138938"/>
                  </a:cubicBezTo>
                  <a:lnTo>
                    <a:pt x="77121" y="126412"/>
                  </a:lnTo>
                  <a:cubicBezTo>
                    <a:pt x="77121" y="107057"/>
                    <a:pt x="84805" y="88492"/>
                    <a:pt x="98496" y="74813"/>
                  </a:cubicBezTo>
                  <a:cubicBezTo>
                    <a:pt x="126839" y="88984"/>
                    <a:pt x="157138" y="98838"/>
                    <a:pt x="188389" y="104043"/>
                  </a:cubicBezTo>
                  <a:lnTo>
                    <a:pt x="205371" y="106875"/>
                  </a:lnTo>
                  <a:lnTo>
                    <a:pt x="205371" y="138938"/>
                  </a:lnTo>
                  <a:cubicBezTo>
                    <a:pt x="205371" y="162514"/>
                    <a:pt x="192599" y="183066"/>
                    <a:pt x="173640" y="194213"/>
                  </a:cubicBezTo>
                  <a:lnTo>
                    <a:pt x="173768" y="194213"/>
                  </a:lnTo>
                  <a:lnTo>
                    <a:pt x="183996" y="235125"/>
                  </a:lnTo>
                  <a:cubicBezTo>
                    <a:pt x="195688" y="237070"/>
                    <a:pt x="206814" y="240447"/>
                    <a:pt x="217373" y="244808"/>
                  </a:cubicBezTo>
                  <a:cubicBezTo>
                    <a:pt x="242959" y="232678"/>
                    <a:pt x="263148" y="212072"/>
                    <a:pt x="274872" y="186294"/>
                  </a:cubicBezTo>
                  <a:cubicBezTo>
                    <a:pt x="271420" y="181292"/>
                    <a:pt x="269496" y="175339"/>
                    <a:pt x="269496" y="169162"/>
                  </a:cubicBezTo>
                  <a:cubicBezTo>
                    <a:pt x="269496" y="165004"/>
                    <a:pt x="270340" y="161039"/>
                    <a:pt x="271858" y="157427"/>
                  </a:cubicBezTo>
                  <a:cubicBezTo>
                    <a:pt x="263532" y="146600"/>
                    <a:pt x="258809" y="133134"/>
                    <a:pt x="258809" y="119401"/>
                  </a:cubicBezTo>
                  <a:lnTo>
                    <a:pt x="258809" y="96188"/>
                  </a:lnTo>
                  <a:cubicBezTo>
                    <a:pt x="258809" y="43145"/>
                    <a:pt x="215663" y="0"/>
                    <a:pt x="162621" y="0"/>
                  </a:cubicBezTo>
                  <a:lnTo>
                    <a:pt x="119871" y="0"/>
                  </a:lnTo>
                  <a:cubicBezTo>
                    <a:pt x="66829" y="0"/>
                    <a:pt x="23683" y="43145"/>
                    <a:pt x="23683" y="96188"/>
                  </a:cubicBezTo>
                  <a:lnTo>
                    <a:pt x="23683" y="119401"/>
                  </a:lnTo>
                  <a:cubicBezTo>
                    <a:pt x="23683" y="135795"/>
                    <a:pt x="17036" y="151848"/>
                    <a:pt x="5440" y="163444"/>
                  </a:cubicBezTo>
                  <a:lnTo>
                    <a:pt x="0" y="168916"/>
                  </a:lnTo>
                  <a:lnTo>
                    <a:pt x="3110" y="175136"/>
                  </a:lnTo>
                  <a:cubicBezTo>
                    <a:pt x="13659" y="206140"/>
                    <a:pt x="35931" y="230903"/>
                    <a:pt x="65130" y="244744"/>
                  </a:cubicBezTo>
                  <a:close/>
                </a:path>
              </a:pathLst>
            </a:custGeom>
            <a:solidFill>
              <a:srgbClr val="F0BC5E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Dowolny kształt: kształt 52">
              <a:extLst>
                <a:ext uri="{FF2B5EF4-FFF2-40B4-BE49-F238E27FC236}">
                  <a16:creationId xmlns:a16="http://schemas.microsoft.com/office/drawing/2014/main" id="{2969BE18-341A-C18A-B44E-0FC720927433}"/>
                </a:ext>
              </a:extLst>
            </p:cNvPr>
            <p:cNvSpPr/>
            <p:nvPr/>
          </p:nvSpPr>
          <p:spPr>
            <a:xfrm>
              <a:off x="7669215" y="3794138"/>
              <a:ext cx="235125" cy="132535"/>
            </a:xfrm>
            <a:custGeom>
              <a:avLst/>
              <a:gdLst>
                <a:gd name="connsiteX0" fmla="*/ 150875 w 235125"/>
                <a:gd name="connsiteY0" fmla="*/ 0 h 132535"/>
                <a:gd name="connsiteX1" fmla="*/ 102653 w 235125"/>
                <a:gd name="connsiteY1" fmla="*/ 0 h 132535"/>
                <a:gd name="connsiteX2" fmla="*/ 36028 w 235125"/>
                <a:gd name="connsiteY2" fmla="*/ 33719 h 132535"/>
                <a:gd name="connsiteX3" fmla="*/ 33281 w 235125"/>
                <a:gd name="connsiteY3" fmla="*/ 34638 h 132535"/>
                <a:gd name="connsiteX4" fmla="*/ 0 w 235125"/>
                <a:gd name="connsiteY4" fmla="*/ 80830 h 132535"/>
                <a:gd name="connsiteX5" fmla="*/ 1464 w 235125"/>
                <a:gd name="connsiteY5" fmla="*/ 92629 h 132535"/>
                <a:gd name="connsiteX6" fmla="*/ 11339 w 235125"/>
                <a:gd name="connsiteY6" fmla="*/ 132183 h 132535"/>
                <a:gd name="connsiteX7" fmla="*/ 11885 w 235125"/>
                <a:gd name="connsiteY7" fmla="*/ 132183 h 132535"/>
                <a:gd name="connsiteX8" fmla="*/ 32063 w 235125"/>
                <a:gd name="connsiteY8" fmla="*/ 117563 h 132535"/>
                <a:gd name="connsiteX9" fmla="*/ 53438 w 235125"/>
                <a:gd name="connsiteY9" fmla="*/ 117563 h 132535"/>
                <a:gd name="connsiteX10" fmla="*/ 85500 w 235125"/>
                <a:gd name="connsiteY10" fmla="*/ 96188 h 132535"/>
                <a:gd name="connsiteX11" fmla="*/ 156102 w 235125"/>
                <a:gd name="connsiteY11" fmla="*/ 117563 h 132535"/>
                <a:gd name="connsiteX12" fmla="*/ 181688 w 235125"/>
                <a:gd name="connsiteY12" fmla="*/ 117563 h 132535"/>
                <a:gd name="connsiteX13" fmla="*/ 203063 w 235125"/>
                <a:gd name="connsiteY13" fmla="*/ 117563 h 132535"/>
                <a:gd name="connsiteX14" fmla="*/ 223358 w 235125"/>
                <a:gd name="connsiteY14" fmla="*/ 132536 h 132535"/>
                <a:gd name="connsiteX15" fmla="*/ 223593 w 235125"/>
                <a:gd name="connsiteY15" fmla="*/ 132536 h 132535"/>
                <a:gd name="connsiteX16" fmla="*/ 230797 w 235125"/>
                <a:gd name="connsiteY16" fmla="*/ 110893 h 132535"/>
                <a:gd name="connsiteX17" fmla="*/ 235125 w 235125"/>
                <a:gd name="connsiteY17" fmla="*/ 84250 h 132535"/>
                <a:gd name="connsiteX18" fmla="*/ 150875 w 235125"/>
                <a:gd name="connsiteY18" fmla="*/ 0 h 13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5125" h="132535">
                  <a:moveTo>
                    <a:pt x="150875" y="0"/>
                  </a:moveTo>
                  <a:lnTo>
                    <a:pt x="102653" y="0"/>
                  </a:lnTo>
                  <a:cubicBezTo>
                    <a:pt x="76202" y="0"/>
                    <a:pt x="51578" y="12536"/>
                    <a:pt x="36028" y="33719"/>
                  </a:cubicBezTo>
                  <a:lnTo>
                    <a:pt x="33281" y="34638"/>
                  </a:lnTo>
                  <a:cubicBezTo>
                    <a:pt x="13370" y="41275"/>
                    <a:pt x="0" y="59850"/>
                    <a:pt x="0" y="80830"/>
                  </a:cubicBezTo>
                  <a:cubicBezTo>
                    <a:pt x="0" y="84784"/>
                    <a:pt x="492" y="88749"/>
                    <a:pt x="1464" y="92629"/>
                  </a:cubicBezTo>
                  <a:lnTo>
                    <a:pt x="11339" y="132183"/>
                  </a:lnTo>
                  <a:lnTo>
                    <a:pt x="11885" y="132183"/>
                  </a:lnTo>
                  <a:cubicBezTo>
                    <a:pt x="14717" y="123708"/>
                    <a:pt x="22636" y="117563"/>
                    <a:pt x="32063" y="117563"/>
                  </a:cubicBezTo>
                  <a:lnTo>
                    <a:pt x="53438" y="117563"/>
                  </a:lnTo>
                  <a:lnTo>
                    <a:pt x="85500" y="96188"/>
                  </a:lnTo>
                  <a:cubicBezTo>
                    <a:pt x="106405" y="110124"/>
                    <a:pt x="130975" y="117563"/>
                    <a:pt x="156102" y="117563"/>
                  </a:cubicBezTo>
                  <a:lnTo>
                    <a:pt x="181688" y="117563"/>
                  </a:lnTo>
                  <a:lnTo>
                    <a:pt x="203063" y="117563"/>
                  </a:lnTo>
                  <a:cubicBezTo>
                    <a:pt x="212628" y="117563"/>
                    <a:pt x="220622" y="123879"/>
                    <a:pt x="223358" y="132536"/>
                  </a:cubicBezTo>
                  <a:lnTo>
                    <a:pt x="223593" y="132536"/>
                  </a:lnTo>
                  <a:lnTo>
                    <a:pt x="230797" y="110893"/>
                  </a:lnTo>
                  <a:cubicBezTo>
                    <a:pt x="233661" y="102290"/>
                    <a:pt x="235125" y="93323"/>
                    <a:pt x="235125" y="84250"/>
                  </a:cubicBezTo>
                  <a:cubicBezTo>
                    <a:pt x="235125" y="37791"/>
                    <a:pt x="197334" y="0"/>
                    <a:pt x="150875" y="0"/>
                  </a:cubicBezTo>
                  <a:close/>
                </a:path>
              </a:pathLst>
            </a:custGeom>
            <a:solidFill>
              <a:srgbClr val="44546A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Dowolny kształt: kształt 79">
              <a:extLst>
                <a:ext uri="{FF2B5EF4-FFF2-40B4-BE49-F238E27FC236}">
                  <a16:creationId xmlns:a16="http://schemas.microsoft.com/office/drawing/2014/main" id="{CAE3CC0A-D3D5-725E-751E-B41D77E9FC5D}"/>
                </a:ext>
              </a:extLst>
            </p:cNvPr>
            <p:cNvSpPr/>
            <p:nvPr/>
          </p:nvSpPr>
          <p:spPr>
            <a:xfrm>
              <a:off x="7902032" y="3815513"/>
              <a:ext cx="274871" cy="244807"/>
            </a:xfrm>
            <a:custGeom>
              <a:avLst/>
              <a:gdLst>
                <a:gd name="connsiteX0" fmla="*/ 65130 w 274871"/>
                <a:gd name="connsiteY0" fmla="*/ 244744 h 244807"/>
                <a:gd name="connsiteX1" fmla="*/ 98496 w 274871"/>
                <a:gd name="connsiteY1" fmla="*/ 235125 h 244807"/>
                <a:gd name="connsiteX2" fmla="*/ 108724 w 274871"/>
                <a:gd name="connsiteY2" fmla="*/ 194213 h 244807"/>
                <a:gd name="connsiteX3" fmla="*/ 108852 w 274871"/>
                <a:gd name="connsiteY3" fmla="*/ 194213 h 244807"/>
                <a:gd name="connsiteX4" fmla="*/ 77121 w 274871"/>
                <a:gd name="connsiteY4" fmla="*/ 138938 h 244807"/>
                <a:gd name="connsiteX5" fmla="*/ 77121 w 274871"/>
                <a:gd name="connsiteY5" fmla="*/ 126412 h 244807"/>
                <a:gd name="connsiteX6" fmla="*/ 98496 w 274871"/>
                <a:gd name="connsiteY6" fmla="*/ 74813 h 244807"/>
                <a:gd name="connsiteX7" fmla="*/ 188389 w 274871"/>
                <a:gd name="connsiteY7" fmla="*/ 104043 h 244807"/>
                <a:gd name="connsiteX8" fmla="*/ 205371 w 274871"/>
                <a:gd name="connsiteY8" fmla="*/ 106875 h 244807"/>
                <a:gd name="connsiteX9" fmla="*/ 205371 w 274871"/>
                <a:gd name="connsiteY9" fmla="*/ 138938 h 244807"/>
                <a:gd name="connsiteX10" fmla="*/ 173640 w 274871"/>
                <a:gd name="connsiteY10" fmla="*/ 194213 h 244807"/>
                <a:gd name="connsiteX11" fmla="*/ 173768 w 274871"/>
                <a:gd name="connsiteY11" fmla="*/ 194213 h 244807"/>
                <a:gd name="connsiteX12" fmla="*/ 183996 w 274871"/>
                <a:gd name="connsiteY12" fmla="*/ 235125 h 244807"/>
                <a:gd name="connsiteX13" fmla="*/ 217373 w 274871"/>
                <a:gd name="connsiteY13" fmla="*/ 244808 h 244807"/>
                <a:gd name="connsiteX14" fmla="*/ 274872 w 274871"/>
                <a:gd name="connsiteY14" fmla="*/ 186294 h 244807"/>
                <a:gd name="connsiteX15" fmla="*/ 269496 w 274871"/>
                <a:gd name="connsiteY15" fmla="*/ 169162 h 244807"/>
                <a:gd name="connsiteX16" fmla="*/ 271858 w 274871"/>
                <a:gd name="connsiteY16" fmla="*/ 157427 h 244807"/>
                <a:gd name="connsiteX17" fmla="*/ 258809 w 274871"/>
                <a:gd name="connsiteY17" fmla="*/ 119401 h 244807"/>
                <a:gd name="connsiteX18" fmla="*/ 258809 w 274871"/>
                <a:gd name="connsiteY18" fmla="*/ 96188 h 244807"/>
                <a:gd name="connsiteX19" fmla="*/ 162621 w 274871"/>
                <a:gd name="connsiteY19" fmla="*/ 0 h 244807"/>
                <a:gd name="connsiteX20" fmla="*/ 119871 w 274871"/>
                <a:gd name="connsiteY20" fmla="*/ 0 h 244807"/>
                <a:gd name="connsiteX21" fmla="*/ 23683 w 274871"/>
                <a:gd name="connsiteY21" fmla="*/ 96188 h 244807"/>
                <a:gd name="connsiteX22" fmla="*/ 23683 w 274871"/>
                <a:gd name="connsiteY22" fmla="*/ 119401 h 244807"/>
                <a:gd name="connsiteX23" fmla="*/ 5440 w 274871"/>
                <a:gd name="connsiteY23" fmla="*/ 163444 h 244807"/>
                <a:gd name="connsiteX24" fmla="*/ 0 w 274871"/>
                <a:gd name="connsiteY24" fmla="*/ 168916 h 244807"/>
                <a:gd name="connsiteX25" fmla="*/ 3110 w 274871"/>
                <a:gd name="connsiteY25" fmla="*/ 175136 h 244807"/>
                <a:gd name="connsiteX26" fmla="*/ 65130 w 274871"/>
                <a:gd name="connsiteY26" fmla="*/ 244744 h 24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4871" h="244807">
                  <a:moveTo>
                    <a:pt x="65130" y="244744"/>
                  </a:moveTo>
                  <a:cubicBezTo>
                    <a:pt x="75689" y="240383"/>
                    <a:pt x="86825" y="237081"/>
                    <a:pt x="98496" y="235125"/>
                  </a:cubicBezTo>
                  <a:lnTo>
                    <a:pt x="108724" y="194213"/>
                  </a:lnTo>
                  <a:lnTo>
                    <a:pt x="108852" y="194213"/>
                  </a:lnTo>
                  <a:cubicBezTo>
                    <a:pt x="89882" y="183066"/>
                    <a:pt x="77121" y="162514"/>
                    <a:pt x="77121" y="138938"/>
                  </a:cubicBezTo>
                  <a:lnTo>
                    <a:pt x="77121" y="126412"/>
                  </a:lnTo>
                  <a:cubicBezTo>
                    <a:pt x="77121" y="107057"/>
                    <a:pt x="84805" y="88492"/>
                    <a:pt x="98496" y="74813"/>
                  </a:cubicBezTo>
                  <a:cubicBezTo>
                    <a:pt x="126839" y="88984"/>
                    <a:pt x="157138" y="98838"/>
                    <a:pt x="188389" y="104043"/>
                  </a:cubicBezTo>
                  <a:lnTo>
                    <a:pt x="205371" y="106875"/>
                  </a:lnTo>
                  <a:lnTo>
                    <a:pt x="205371" y="138938"/>
                  </a:lnTo>
                  <a:cubicBezTo>
                    <a:pt x="205371" y="162514"/>
                    <a:pt x="192599" y="183066"/>
                    <a:pt x="173640" y="194213"/>
                  </a:cubicBezTo>
                  <a:lnTo>
                    <a:pt x="173768" y="194213"/>
                  </a:lnTo>
                  <a:lnTo>
                    <a:pt x="183996" y="235125"/>
                  </a:lnTo>
                  <a:cubicBezTo>
                    <a:pt x="195688" y="237070"/>
                    <a:pt x="206814" y="240447"/>
                    <a:pt x="217373" y="244808"/>
                  </a:cubicBezTo>
                  <a:cubicBezTo>
                    <a:pt x="242959" y="232678"/>
                    <a:pt x="263148" y="212072"/>
                    <a:pt x="274872" y="186294"/>
                  </a:cubicBezTo>
                  <a:cubicBezTo>
                    <a:pt x="271420" y="181292"/>
                    <a:pt x="269496" y="175339"/>
                    <a:pt x="269496" y="169162"/>
                  </a:cubicBezTo>
                  <a:cubicBezTo>
                    <a:pt x="269496" y="165004"/>
                    <a:pt x="270340" y="161039"/>
                    <a:pt x="271858" y="157427"/>
                  </a:cubicBezTo>
                  <a:cubicBezTo>
                    <a:pt x="263532" y="146600"/>
                    <a:pt x="258809" y="133134"/>
                    <a:pt x="258809" y="119401"/>
                  </a:cubicBezTo>
                  <a:lnTo>
                    <a:pt x="258809" y="96188"/>
                  </a:lnTo>
                  <a:cubicBezTo>
                    <a:pt x="258809" y="43145"/>
                    <a:pt x="215663" y="0"/>
                    <a:pt x="162621" y="0"/>
                  </a:cubicBezTo>
                  <a:lnTo>
                    <a:pt x="119871" y="0"/>
                  </a:lnTo>
                  <a:cubicBezTo>
                    <a:pt x="66829" y="0"/>
                    <a:pt x="23683" y="43145"/>
                    <a:pt x="23683" y="96188"/>
                  </a:cubicBezTo>
                  <a:lnTo>
                    <a:pt x="23683" y="119401"/>
                  </a:lnTo>
                  <a:cubicBezTo>
                    <a:pt x="23683" y="135795"/>
                    <a:pt x="17036" y="151848"/>
                    <a:pt x="5440" y="163444"/>
                  </a:cubicBezTo>
                  <a:lnTo>
                    <a:pt x="0" y="168916"/>
                  </a:lnTo>
                  <a:lnTo>
                    <a:pt x="3110" y="175136"/>
                  </a:lnTo>
                  <a:cubicBezTo>
                    <a:pt x="13659" y="206140"/>
                    <a:pt x="35931" y="230903"/>
                    <a:pt x="65130" y="244744"/>
                  </a:cubicBezTo>
                  <a:close/>
                </a:path>
              </a:pathLst>
            </a:custGeom>
            <a:solidFill>
              <a:srgbClr val="F0BC5E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Dowolny kształt: kształt 82">
              <a:extLst>
                <a:ext uri="{FF2B5EF4-FFF2-40B4-BE49-F238E27FC236}">
                  <a16:creationId xmlns:a16="http://schemas.microsoft.com/office/drawing/2014/main" id="{3E4712A0-D09C-6417-1952-D392115F0B81}"/>
                </a:ext>
              </a:extLst>
            </p:cNvPr>
            <p:cNvSpPr/>
            <p:nvPr/>
          </p:nvSpPr>
          <p:spPr>
            <a:xfrm>
              <a:off x="7902032" y="3815513"/>
              <a:ext cx="274871" cy="244807"/>
            </a:xfrm>
            <a:custGeom>
              <a:avLst/>
              <a:gdLst>
                <a:gd name="connsiteX0" fmla="*/ 65130 w 274871"/>
                <a:gd name="connsiteY0" fmla="*/ 244744 h 244807"/>
                <a:gd name="connsiteX1" fmla="*/ 98496 w 274871"/>
                <a:gd name="connsiteY1" fmla="*/ 235125 h 244807"/>
                <a:gd name="connsiteX2" fmla="*/ 108724 w 274871"/>
                <a:gd name="connsiteY2" fmla="*/ 194213 h 244807"/>
                <a:gd name="connsiteX3" fmla="*/ 108852 w 274871"/>
                <a:gd name="connsiteY3" fmla="*/ 194213 h 244807"/>
                <a:gd name="connsiteX4" fmla="*/ 77121 w 274871"/>
                <a:gd name="connsiteY4" fmla="*/ 138938 h 244807"/>
                <a:gd name="connsiteX5" fmla="*/ 77121 w 274871"/>
                <a:gd name="connsiteY5" fmla="*/ 126412 h 244807"/>
                <a:gd name="connsiteX6" fmla="*/ 98496 w 274871"/>
                <a:gd name="connsiteY6" fmla="*/ 74813 h 244807"/>
                <a:gd name="connsiteX7" fmla="*/ 188389 w 274871"/>
                <a:gd name="connsiteY7" fmla="*/ 104043 h 244807"/>
                <a:gd name="connsiteX8" fmla="*/ 205371 w 274871"/>
                <a:gd name="connsiteY8" fmla="*/ 106875 h 244807"/>
                <a:gd name="connsiteX9" fmla="*/ 205371 w 274871"/>
                <a:gd name="connsiteY9" fmla="*/ 138938 h 244807"/>
                <a:gd name="connsiteX10" fmla="*/ 173640 w 274871"/>
                <a:gd name="connsiteY10" fmla="*/ 194213 h 244807"/>
                <a:gd name="connsiteX11" fmla="*/ 173768 w 274871"/>
                <a:gd name="connsiteY11" fmla="*/ 194213 h 244807"/>
                <a:gd name="connsiteX12" fmla="*/ 183996 w 274871"/>
                <a:gd name="connsiteY12" fmla="*/ 235125 h 244807"/>
                <a:gd name="connsiteX13" fmla="*/ 217373 w 274871"/>
                <a:gd name="connsiteY13" fmla="*/ 244808 h 244807"/>
                <a:gd name="connsiteX14" fmla="*/ 274872 w 274871"/>
                <a:gd name="connsiteY14" fmla="*/ 186294 h 244807"/>
                <a:gd name="connsiteX15" fmla="*/ 269496 w 274871"/>
                <a:gd name="connsiteY15" fmla="*/ 169162 h 244807"/>
                <a:gd name="connsiteX16" fmla="*/ 271858 w 274871"/>
                <a:gd name="connsiteY16" fmla="*/ 157427 h 244807"/>
                <a:gd name="connsiteX17" fmla="*/ 258809 w 274871"/>
                <a:gd name="connsiteY17" fmla="*/ 119401 h 244807"/>
                <a:gd name="connsiteX18" fmla="*/ 258809 w 274871"/>
                <a:gd name="connsiteY18" fmla="*/ 96188 h 244807"/>
                <a:gd name="connsiteX19" fmla="*/ 162621 w 274871"/>
                <a:gd name="connsiteY19" fmla="*/ 0 h 244807"/>
                <a:gd name="connsiteX20" fmla="*/ 119871 w 274871"/>
                <a:gd name="connsiteY20" fmla="*/ 0 h 244807"/>
                <a:gd name="connsiteX21" fmla="*/ 23683 w 274871"/>
                <a:gd name="connsiteY21" fmla="*/ 96188 h 244807"/>
                <a:gd name="connsiteX22" fmla="*/ 23683 w 274871"/>
                <a:gd name="connsiteY22" fmla="*/ 119401 h 244807"/>
                <a:gd name="connsiteX23" fmla="*/ 5440 w 274871"/>
                <a:gd name="connsiteY23" fmla="*/ 163444 h 244807"/>
                <a:gd name="connsiteX24" fmla="*/ 0 w 274871"/>
                <a:gd name="connsiteY24" fmla="*/ 168916 h 244807"/>
                <a:gd name="connsiteX25" fmla="*/ 3110 w 274871"/>
                <a:gd name="connsiteY25" fmla="*/ 175136 h 244807"/>
                <a:gd name="connsiteX26" fmla="*/ 65130 w 274871"/>
                <a:gd name="connsiteY26" fmla="*/ 244744 h 24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4871" h="244807">
                  <a:moveTo>
                    <a:pt x="65130" y="244744"/>
                  </a:moveTo>
                  <a:cubicBezTo>
                    <a:pt x="75689" y="240383"/>
                    <a:pt x="86825" y="237081"/>
                    <a:pt x="98496" y="235125"/>
                  </a:cubicBezTo>
                  <a:lnTo>
                    <a:pt x="108724" y="194213"/>
                  </a:lnTo>
                  <a:lnTo>
                    <a:pt x="108852" y="194213"/>
                  </a:lnTo>
                  <a:cubicBezTo>
                    <a:pt x="89882" y="183066"/>
                    <a:pt x="77121" y="162514"/>
                    <a:pt x="77121" y="138938"/>
                  </a:cubicBezTo>
                  <a:lnTo>
                    <a:pt x="77121" y="126412"/>
                  </a:lnTo>
                  <a:cubicBezTo>
                    <a:pt x="77121" y="107057"/>
                    <a:pt x="84805" y="88492"/>
                    <a:pt x="98496" y="74813"/>
                  </a:cubicBezTo>
                  <a:cubicBezTo>
                    <a:pt x="126839" y="88984"/>
                    <a:pt x="157138" y="98838"/>
                    <a:pt x="188389" y="104043"/>
                  </a:cubicBezTo>
                  <a:lnTo>
                    <a:pt x="205371" y="106875"/>
                  </a:lnTo>
                  <a:lnTo>
                    <a:pt x="205371" y="138938"/>
                  </a:lnTo>
                  <a:cubicBezTo>
                    <a:pt x="205371" y="162514"/>
                    <a:pt x="192599" y="183066"/>
                    <a:pt x="173640" y="194213"/>
                  </a:cubicBezTo>
                  <a:lnTo>
                    <a:pt x="173768" y="194213"/>
                  </a:lnTo>
                  <a:lnTo>
                    <a:pt x="183996" y="235125"/>
                  </a:lnTo>
                  <a:cubicBezTo>
                    <a:pt x="195688" y="237070"/>
                    <a:pt x="206814" y="240447"/>
                    <a:pt x="217373" y="244808"/>
                  </a:cubicBezTo>
                  <a:cubicBezTo>
                    <a:pt x="242959" y="232678"/>
                    <a:pt x="263148" y="212072"/>
                    <a:pt x="274872" y="186294"/>
                  </a:cubicBezTo>
                  <a:cubicBezTo>
                    <a:pt x="271420" y="181292"/>
                    <a:pt x="269496" y="175339"/>
                    <a:pt x="269496" y="169162"/>
                  </a:cubicBezTo>
                  <a:cubicBezTo>
                    <a:pt x="269496" y="165004"/>
                    <a:pt x="270340" y="161039"/>
                    <a:pt x="271858" y="157427"/>
                  </a:cubicBezTo>
                  <a:cubicBezTo>
                    <a:pt x="263532" y="146600"/>
                    <a:pt x="258809" y="133134"/>
                    <a:pt x="258809" y="119401"/>
                  </a:cubicBezTo>
                  <a:lnTo>
                    <a:pt x="258809" y="96188"/>
                  </a:lnTo>
                  <a:cubicBezTo>
                    <a:pt x="258809" y="43145"/>
                    <a:pt x="215663" y="0"/>
                    <a:pt x="162621" y="0"/>
                  </a:cubicBezTo>
                  <a:lnTo>
                    <a:pt x="119871" y="0"/>
                  </a:lnTo>
                  <a:cubicBezTo>
                    <a:pt x="66829" y="0"/>
                    <a:pt x="23683" y="43145"/>
                    <a:pt x="23683" y="96188"/>
                  </a:cubicBezTo>
                  <a:lnTo>
                    <a:pt x="23683" y="119401"/>
                  </a:lnTo>
                  <a:cubicBezTo>
                    <a:pt x="23683" y="135795"/>
                    <a:pt x="17036" y="151848"/>
                    <a:pt x="5440" y="163444"/>
                  </a:cubicBezTo>
                  <a:lnTo>
                    <a:pt x="0" y="168916"/>
                  </a:lnTo>
                  <a:lnTo>
                    <a:pt x="3110" y="175136"/>
                  </a:lnTo>
                  <a:cubicBezTo>
                    <a:pt x="13659" y="206140"/>
                    <a:pt x="35931" y="230903"/>
                    <a:pt x="65130" y="244744"/>
                  </a:cubicBezTo>
                  <a:close/>
                </a:path>
              </a:pathLst>
            </a:custGeom>
            <a:solidFill>
              <a:srgbClr val="44546A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Dowolny kształt: kształt 83">
              <a:extLst>
                <a:ext uri="{FF2B5EF4-FFF2-40B4-BE49-F238E27FC236}">
                  <a16:creationId xmlns:a16="http://schemas.microsoft.com/office/drawing/2014/main" id="{A43B64C3-F346-9DCF-96CB-EEB40B087C8B}"/>
                </a:ext>
              </a:extLst>
            </p:cNvPr>
            <p:cNvSpPr/>
            <p:nvPr/>
          </p:nvSpPr>
          <p:spPr>
            <a:xfrm>
              <a:off x="7797465" y="3559013"/>
              <a:ext cx="235125" cy="132535"/>
            </a:xfrm>
            <a:custGeom>
              <a:avLst/>
              <a:gdLst>
                <a:gd name="connsiteX0" fmla="*/ 150875 w 235125"/>
                <a:gd name="connsiteY0" fmla="*/ 0 h 132535"/>
                <a:gd name="connsiteX1" fmla="*/ 102653 w 235125"/>
                <a:gd name="connsiteY1" fmla="*/ 0 h 132535"/>
                <a:gd name="connsiteX2" fmla="*/ 36028 w 235125"/>
                <a:gd name="connsiteY2" fmla="*/ 33719 h 132535"/>
                <a:gd name="connsiteX3" fmla="*/ 33281 w 235125"/>
                <a:gd name="connsiteY3" fmla="*/ 34638 h 132535"/>
                <a:gd name="connsiteX4" fmla="*/ 0 w 235125"/>
                <a:gd name="connsiteY4" fmla="*/ 80830 h 132535"/>
                <a:gd name="connsiteX5" fmla="*/ 1464 w 235125"/>
                <a:gd name="connsiteY5" fmla="*/ 92629 h 132535"/>
                <a:gd name="connsiteX6" fmla="*/ 11339 w 235125"/>
                <a:gd name="connsiteY6" fmla="*/ 132183 h 132535"/>
                <a:gd name="connsiteX7" fmla="*/ 11884 w 235125"/>
                <a:gd name="connsiteY7" fmla="*/ 132183 h 132535"/>
                <a:gd name="connsiteX8" fmla="*/ 32063 w 235125"/>
                <a:gd name="connsiteY8" fmla="*/ 117563 h 132535"/>
                <a:gd name="connsiteX9" fmla="*/ 203063 w 235125"/>
                <a:gd name="connsiteY9" fmla="*/ 117563 h 132535"/>
                <a:gd name="connsiteX10" fmla="*/ 223358 w 235125"/>
                <a:gd name="connsiteY10" fmla="*/ 132536 h 132535"/>
                <a:gd name="connsiteX11" fmla="*/ 223593 w 235125"/>
                <a:gd name="connsiteY11" fmla="*/ 132536 h 132535"/>
                <a:gd name="connsiteX12" fmla="*/ 230797 w 235125"/>
                <a:gd name="connsiteY12" fmla="*/ 110894 h 132535"/>
                <a:gd name="connsiteX13" fmla="*/ 235125 w 235125"/>
                <a:gd name="connsiteY13" fmla="*/ 84250 h 132535"/>
                <a:gd name="connsiteX14" fmla="*/ 150875 w 235125"/>
                <a:gd name="connsiteY14" fmla="*/ 0 h 13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5125" h="132535">
                  <a:moveTo>
                    <a:pt x="150875" y="0"/>
                  </a:moveTo>
                  <a:lnTo>
                    <a:pt x="102653" y="0"/>
                  </a:lnTo>
                  <a:cubicBezTo>
                    <a:pt x="76202" y="0"/>
                    <a:pt x="51578" y="12536"/>
                    <a:pt x="36028" y="33719"/>
                  </a:cubicBezTo>
                  <a:lnTo>
                    <a:pt x="33281" y="34638"/>
                  </a:lnTo>
                  <a:cubicBezTo>
                    <a:pt x="13370" y="41275"/>
                    <a:pt x="0" y="59850"/>
                    <a:pt x="0" y="80830"/>
                  </a:cubicBezTo>
                  <a:cubicBezTo>
                    <a:pt x="0" y="84837"/>
                    <a:pt x="492" y="88824"/>
                    <a:pt x="1464" y="92629"/>
                  </a:cubicBezTo>
                  <a:lnTo>
                    <a:pt x="11339" y="132183"/>
                  </a:lnTo>
                  <a:lnTo>
                    <a:pt x="11884" y="132183"/>
                  </a:lnTo>
                  <a:cubicBezTo>
                    <a:pt x="14717" y="123708"/>
                    <a:pt x="22636" y="117563"/>
                    <a:pt x="32063" y="117563"/>
                  </a:cubicBezTo>
                  <a:lnTo>
                    <a:pt x="203063" y="117563"/>
                  </a:lnTo>
                  <a:cubicBezTo>
                    <a:pt x="212628" y="117563"/>
                    <a:pt x="220622" y="123879"/>
                    <a:pt x="223358" y="132536"/>
                  </a:cubicBezTo>
                  <a:lnTo>
                    <a:pt x="223593" y="132536"/>
                  </a:lnTo>
                  <a:lnTo>
                    <a:pt x="230797" y="110894"/>
                  </a:lnTo>
                  <a:cubicBezTo>
                    <a:pt x="233661" y="102290"/>
                    <a:pt x="235125" y="93323"/>
                    <a:pt x="235125" y="84250"/>
                  </a:cubicBezTo>
                  <a:cubicBezTo>
                    <a:pt x="235125" y="37791"/>
                    <a:pt x="197334" y="0"/>
                    <a:pt x="150875" y="0"/>
                  </a:cubicBezTo>
                  <a:close/>
                </a:path>
              </a:pathLst>
            </a:custGeom>
            <a:solidFill>
              <a:srgbClr val="44546A"/>
            </a:solidFill>
            <a:ln w="105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7" name="Grafika 45">
              <a:extLst>
                <a:ext uri="{FF2B5EF4-FFF2-40B4-BE49-F238E27FC236}">
                  <a16:creationId xmlns:a16="http://schemas.microsoft.com/office/drawing/2014/main" id="{79433F70-A2F2-AF8E-E52D-DC9CF3D553E0}"/>
                </a:ext>
              </a:extLst>
            </p:cNvPr>
            <p:cNvGrpSpPr/>
            <p:nvPr/>
          </p:nvGrpSpPr>
          <p:grpSpPr>
            <a:xfrm>
              <a:off x="7583715" y="3623138"/>
              <a:ext cx="662625" cy="598500"/>
              <a:chOff x="7583715" y="3623138"/>
              <a:chExt cx="662625" cy="598500"/>
            </a:xfrm>
            <a:solidFill>
              <a:srgbClr val="000000"/>
            </a:solidFill>
          </p:grpSpPr>
          <p:sp>
            <p:nvSpPr>
              <p:cNvPr id="138" name="Dowolny kształt: kształt 85">
                <a:extLst>
                  <a:ext uri="{FF2B5EF4-FFF2-40B4-BE49-F238E27FC236}">
                    <a16:creationId xmlns:a16="http://schemas.microsoft.com/office/drawing/2014/main" id="{E38772F3-CD86-D36D-66D5-AAF8FD7654B8}"/>
                  </a:ext>
                </a:extLst>
              </p:cNvPr>
              <p:cNvSpPr/>
              <p:nvPr/>
            </p:nvSpPr>
            <p:spPr>
              <a:xfrm>
                <a:off x="7690590" y="3623138"/>
                <a:ext cx="85500" cy="211644"/>
              </a:xfrm>
              <a:custGeom>
                <a:avLst/>
                <a:gdLst>
                  <a:gd name="connsiteX0" fmla="*/ 14653 w 85500"/>
                  <a:gd name="connsiteY0" fmla="*/ 204719 h 211644"/>
                  <a:gd name="connsiteX1" fmla="*/ 21375 w 85500"/>
                  <a:gd name="connsiteY1" fmla="*/ 196736 h 211644"/>
                  <a:gd name="connsiteX2" fmla="*/ 21375 w 85500"/>
                  <a:gd name="connsiteY2" fmla="*/ 44588 h 211644"/>
                  <a:gd name="connsiteX3" fmla="*/ 44588 w 85500"/>
                  <a:gd name="connsiteY3" fmla="*/ 21375 h 211644"/>
                  <a:gd name="connsiteX4" fmla="*/ 64125 w 85500"/>
                  <a:gd name="connsiteY4" fmla="*/ 40912 h 211644"/>
                  <a:gd name="connsiteX5" fmla="*/ 58407 w 85500"/>
                  <a:gd name="connsiteY5" fmla="*/ 54731 h 211644"/>
                  <a:gd name="connsiteX6" fmla="*/ 42344 w 85500"/>
                  <a:gd name="connsiteY6" fmla="*/ 70794 h 211644"/>
                  <a:gd name="connsiteX7" fmla="*/ 51941 w 85500"/>
                  <a:gd name="connsiteY7" fmla="*/ 176408 h 211644"/>
                  <a:gd name="connsiteX8" fmla="*/ 72964 w 85500"/>
                  <a:gd name="connsiteY8" fmla="*/ 171492 h 211644"/>
                  <a:gd name="connsiteX9" fmla="*/ 64531 w 85500"/>
                  <a:gd name="connsiteY9" fmla="*/ 78831 h 211644"/>
                  <a:gd name="connsiteX10" fmla="*/ 73519 w 85500"/>
                  <a:gd name="connsiteY10" fmla="*/ 69843 h 211644"/>
                  <a:gd name="connsiteX11" fmla="*/ 85500 w 85500"/>
                  <a:gd name="connsiteY11" fmla="*/ 40912 h 211644"/>
                  <a:gd name="connsiteX12" fmla="*/ 44588 w 85500"/>
                  <a:gd name="connsiteY12" fmla="*/ 0 h 211644"/>
                  <a:gd name="connsiteX13" fmla="*/ 0 w 85500"/>
                  <a:gd name="connsiteY13" fmla="*/ 44588 h 211644"/>
                  <a:gd name="connsiteX14" fmla="*/ 0 w 85500"/>
                  <a:gd name="connsiteY14" fmla="*/ 211645 h 211644"/>
                  <a:gd name="connsiteX15" fmla="*/ 11906 w 85500"/>
                  <a:gd name="connsiteY15" fmla="*/ 205638 h 21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5500" h="211644">
                    <a:moveTo>
                      <a:pt x="14653" y="204719"/>
                    </a:moveTo>
                    <a:cubicBezTo>
                      <a:pt x="16726" y="201887"/>
                      <a:pt x="18992" y="199247"/>
                      <a:pt x="21375" y="196736"/>
                    </a:cubicBezTo>
                    <a:lnTo>
                      <a:pt x="21375" y="44588"/>
                    </a:lnTo>
                    <a:cubicBezTo>
                      <a:pt x="21375" y="31795"/>
                      <a:pt x="31795" y="21375"/>
                      <a:pt x="44588" y="21375"/>
                    </a:cubicBezTo>
                    <a:cubicBezTo>
                      <a:pt x="55361" y="21375"/>
                      <a:pt x="64125" y="30139"/>
                      <a:pt x="64125" y="40912"/>
                    </a:cubicBezTo>
                    <a:cubicBezTo>
                      <a:pt x="64125" y="46052"/>
                      <a:pt x="62041" y="51097"/>
                      <a:pt x="58407" y="54731"/>
                    </a:cubicBezTo>
                    <a:lnTo>
                      <a:pt x="42344" y="70794"/>
                    </a:lnTo>
                    <a:lnTo>
                      <a:pt x="51941" y="176408"/>
                    </a:lnTo>
                    <a:cubicBezTo>
                      <a:pt x="58642" y="173864"/>
                      <a:pt x="65696" y="172229"/>
                      <a:pt x="72964" y="171492"/>
                    </a:cubicBezTo>
                    <a:lnTo>
                      <a:pt x="64531" y="78831"/>
                    </a:lnTo>
                    <a:lnTo>
                      <a:pt x="73519" y="69843"/>
                    </a:lnTo>
                    <a:cubicBezTo>
                      <a:pt x="81246" y="62126"/>
                      <a:pt x="85500" y="51845"/>
                      <a:pt x="85500" y="40912"/>
                    </a:cubicBezTo>
                    <a:cubicBezTo>
                      <a:pt x="85500" y="18361"/>
                      <a:pt x="67139" y="0"/>
                      <a:pt x="44588" y="0"/>
                    </a:cubicBezTo>
                    <a:cubicBezTo>
                      <a:pt x="19996" y="0"/>
                      <a:pt x="0" y="19996"/>
                      <a:pt x="0" y="44588"/>
                    </a:cubicBezTo>
                    <a:lnTo>
                      <a:pt x="0" y="211645"/>
                    </a:lnTo>
                    <a:cubicBezTo>
                      <a:pt x="3634" y="209176"/>
                      <a:pt x="7588" y="207081"/>
                      <a:pt x="11906" y="2056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Dowolny kształt: kształt 86">
                <a:extLst>
                  <a:ext uri="{FF2B5EF4-FFF2-40B4-BE49-F238E27FC236}">
                    <a16:creationId xmlns:a16="http://schemas.microsoft.com/office/drawing/2014/main" id="{E0C6EC8D-D6E0-E8F1-8E40-BBA40AD21D1F}"/>
                  </a:ext>
                </a:extLst>
              </p:cNvPr>
              <p:cNvSpPr/>
              <p:nvPr/>
            </p:nvSpPr>
            <p:spPr>
              <a:xfrm>
                <a:off x="7583715" y="3877319"/>
                <a:ext cx="662625" cy="344319"/>
              </a:xfrm>
              <a:custGeom>
                <a:avLst/>
                <a:gdLst>
                  <a:gd name="connsiteX0" fmla="*/ 618037 w 662625"/>
                  <a:gd name="connsiteY0" fmla="*/ 66444 h 344319"/>
                  <a:gd name="connsiteX1" fmla="*/ 577125 w 662625"/>
                  <a:gd name="connsiteY1" fmla="*/ 107356 h 344319"/>
                  <a:gd name="connsiteX2" fmla="*/ 589106 w 662625"/>
                  <a:gd name="connsiteY2" fmla="*/ 136287 h 344319"/>
                  <a:gd name="connsiteX3" fmla="*/ 598094 w 662625"/>
                  <a:gd name="connsiteY3" fmla="*/ 145275 h 344319"/>
                  <a:gd name="connsiteX4" fmla="*/ 592387 w 662625"/>
                  <a:gd name="connsiteY4" fmla="*/ 208011 h 344319"/>
                  <a:gd name="connsiteX5" fmla="*/ 511012 w 662625"/>
                  <a:gd name="connsiteY5" fmla="*/ 164085 h 344319"/>
                  <a:gd name="connsiteX6" fmla="*/ 504236 w 662625"/>
                  <a:gd name="connsiteY6" fmla="*/ 136992 h 344319"/>
                  <a:gd name="connsiteX7" fmla="*/ 534375 w 662625"/>
                  <a:gd name="connsiteY7" fmla="*/ 77132 h 344319"/>
                  <a:gd name="connsiteX8" fmla="*/ 534375 w 662625"/>
                  <a:gd name="connsiteY8" fmla="*/ 36006 h 344319"/>
                  <a:gd name="connsiteX9" fmla="*/ 508458 w 662625"/>
                  <a:gd name="connsiteY9" fmla="*/ 31699 h 344319"/>
                  <a:gd name="connsiteX10" fmla="*/ 421590 w 662625"/>
                  <a:gd name="connsiteY10" fmla="*/ 3441 h 344319"/>
                  <a:gd name="connsiteX11" fmla="*/ 414696 w 662625"/>
                  <a:gd name="connsiteY11" fmla="*/ 0 h 344319"/>
                  <a:gd name="connsiteX12" fmla="*/ 409246 w 662625"/>
                  <a:gd name="connsiteY12" fmla="*/ 5451 h 344319"/>
                  <a:gd name="connsiteX13" fmla="*/ 384750 w 662625"/>
                  <a:gd name="connsiteY13" fmla="*/ 64606 h 344319"/>
                  <a:gd name="connsiteX14" fmla="*/ 384750 w 662625"/>
                  <a:gd name="connsiteY14" fmla="*/ 77132 h 344319"/>
                  <a:gd name="connsiteX15" fmla="*/ 414878 w 662625"/>
                  <a:gd name="connsiteY15" fmla="*/ 136992 h 344319"/>
                  <a:gd name="connsiteX16" fmla="*/ 408102 w 662625"/>
                  <a:gd name="connsiteY16" fmla="*/ 164085 h 344319"/>
                  <a:gd name="connsiteX17" fmla="*/ 331366 w 662625"/>
                  <a:gd name="connsiteY17" fmla="*/ 203501 h 344319"/>
                  <a:gd name="connsiteX18" fmla="*/ 254512 w 662625"/>
                  <a:gd name="connsiteY18" fmla="*/ 164085 h 344319"/>
                  <a:gd name="connsiteX19" fmla="*/ 249799 w 662625"/>
                  <a:gd name="connsiteY19" fmla="*/ 145243 h 344319"/>
                  <a:gd name="connsiteX20" fmla="*/ 277875 w 662625"/>
                  <a:gd name="connsiteY20" fmla="*/ 98507 h 344319"/>
                  <a:gd name="connsiteX21" fmla="*/ 277875 w 662625"/>
                  <a:gd name="connsiteY21" fmla="*/ 87819 h 344319"/>
                  <a:gd name="connsiteX22" fmla="*/ 288563 w 662625"/>
                  <a:gd name="connsiteY22" fmla="*/ 87819 h 344319"/>
                  <a:gd name="connsiteX23" fmla="*/ 320625 w 662625"/>
                  <a:gd name="connsiteY23" fmla="*/ 55757 h 344319"/>
                  <a:gd name="connsiteX24" fmla="*/ 288563 w 662625"/>
                  <a:gd name="connsiteY24" fmla="*/ 23694 h 344319"/>
                  <a:gd name="connsiteX25" fmla="*/ 277875 w 662625"/>
                  <a:gd name="connsiteY25" fmla="*/ 23694 h 344319"/>
                  <a:gd name="connsiteX26" fmla="*/ 267188 w 662625"/>
                  <a:gd name="connsiteY26" fmla="*/ 23694 h 344319"/>
                  <a:gd name="connsiteX27" fmla="*/ 241591 w 662625"/>
                  <a:gd name="connsiteY27" fmla="*/ 23694 h 344319"/>
                  <a:gd name="connsiteX28" fmla="*/ 176921 w 662625"/>
                  <a:gd name="connsiteY28" fmla="*/ 4115 h 344319"/>
                  <a:gd name="connsiteX29" fmla="*/ 171000 w 662625"/>
                  <a:gd name="connsiteY29" fmla="*/ 160 h 344319"/>
                  <a:gd name="connsiteX30" fmla="*/ 135699 w 662625"/>
                  <a:gd name="connsiteY30" fmla="*/ 23694 h 344319"/>
                  <a:gd name="connsiteX31" fmla="*/ 117563 w 662625"/>
                  <a:gd name="connsiteY31" fmla="*/ 23694 h 344319"/>
                  <a:gd name="connsiteX32" fmla="*/ 85500 w 662625"/>
                  <a:gd name="connsiteY32" fmla="*/ 55757 h 344319"/>
                  <a:gd name="connsiteX33" fmla="*/ 117563 w 662625"/>
                  <a:gd name="connsiteY33" fmla="*/ 87819 h 344319"/>
                  <a:gd name="connsiteX34" fmla="*/ 128250 w 662625"/>
                  <a:gd name="connsiteY34" fmla="*/ 87819 h 344319"/>
                  <a:gd name="connsiteX35" fmla="*/ 128250 w 662625"/>
                  <a:gd name="connsiteY35" fmla="*/ 98507 h 344319"/>
                  <a:gd name="connsiteX36" fmla="*/ 156315 w 662625"/>
                  <a:gd name="connsiteY36" fmla="*/ 145243 h 344319"/>
                  <a:gd name="connsiteX37" fmla="*/ 151602 w 662625"/>
                  <a:gd name="connsiteY37" fmla="*/ 164085 h 344319"/>
                  <a:gd name="connsiteX38" fmla="*/ 70228 w 662625"/>
                  <a:gd name="connsiteY38" fmla="*/ 208011 h 344319"/>
                  <a:gd name="connsiteX39" fmla="*/ 64520 w 662625"/>
                  <a:gd name="connsiteY39" fmla="*/ 145275 h 344319"/>
                  <a:gd name="connsiteX40" fmla="*/ 73509 w 662625"/>
                  <a:gd name="connsiteY40" fmla="*/ 136287 h 344319"/>
                  <a:gd name="connsiteX41" fmla="*/ 85500 w 662625"/>
                  <a:gd name="connsiteY41" fmla="*/ 107356 h 344319"/>
                  <a:gd name="connsiteX42" fmla="*/ 44588 w 662625"/>
                  <a:gd name="connsiteY42" fmla="*/ 66444 h 344319"/>
                  <a:gd name="connsiteX43" fmla="*/ 0 w 662625"/>
                  <a:gd name="connsiteY43" fmla="*/ 111032 h 344319"/>
                  <a:gd name="connsiteX44" fmla="*/ 0 w 662625"/>
                  <a:gd name="connsiteY44" fmla="*/ 270490 h 344319"/>
                  <a:gd name="connsiteX45" fmla="*/ 52454 w 662625"/>
                  <a:gd name="connsiteY45" fmla="*/ 322944 h 344319"/>
                  <a:gd name="connsiteX46" fmla="*/ 85500 w 662625"/>
                  <a:gd name="connsiteY46" fmla="*/ 311124 h 344319"/>
                  <a:gd name="connsiteX47" fmla="*/ 85500 w 662625"/>
                  <a:gd name="connsiteY47" fmla="*/ 344319 h 344319"/>
                  <a:gd name="connsiteX48" fmla="*/ 577125 w 662625"/>
                  <a:gd name="connsiteY48" fmla="*/ 344319 h 344319"/>
                  <a:gd name="connsiteX49" fmla="*/ 577125 w 662625"/>
                  <a:gd name="connsiteY49" fmla="*/ 311113 h 344319"/>
                  <a:gd name="connsiteX50" fmla="*/ 610171 w 662625"/>
                  <a:gd name="connsiteY50" fmla="*/ 322944 h 344319"/>
                  <a:gd name="connsiteX51" fmla="*/ 662625 w 662625"/>
                  <a:gd name="connsiteY51" fmla="*/ 270490 h 344319"/>
                  <a:gd name="connsiteX52" fmla="*/ 662625 w 662625"/>
                  <a:gd name="connsiteY52" fmla="*/ 111032 h 344319"/>
                  <a:gd name="connsiteX53" fmla="*/ 618037 w 662625"/>
                  <a:gd name="connsiteY53" fmla="*/ 66444 h 344319"/>
                  <a:gd name="connsiteX54" fmla="*/ 288563 w 662625"/>
                  <a:gd name="connsiteY54" fmla="*/ 45069 h 344319"/>
                  <a:gd name="connsiteX55" fmla="*/ 299250 w 662625"/>
                  <a:gd name="connsiteY55" fmla="*/ 55757 h 344319"/>
                  <a:gd name="connsiteX56" fmla="*/ 288563 w 662625"/>
                  <a:gd name="connsiteY56" fmla="*/ 66444 h 344319"/>
                  <a:gd name="connsiteX57" fmla="*/ 277875 w 662625"/>
                  <a:gd name="connsiteY57" fmla="*/ 66444 h 344319"/>
                  <a:gd name="connsiteX58" fmla="*/ 277875 w 662625"/>
                  <a:gd name="connsiteY58" fmla="*/ 45069 h 344319"/>
                  <a:gd name="connsiteX59" fmla="*/ 117563 w 662625"/>
                  <a:gd name="connsiteY59" fmla="*/ 66444 h 344319"/>
                  <a:gd name="connsiteX60" fmla="*/ 106875 w 662625"/>
                  <a:gd name="connsiteY60" fmla="*/ 55757 h 344319"/>
                  <a:gd name="connsiteX61" fmla="*/ 117563 w 662625"/>
                  <a:gd name="connsiteY61" fmla="*/ 45069 h 344319"/>
                  <a:gd name="connsiteX62" fmla="*/ 128250 w 662625"/>
                  <a:gd name="connsiteY62" fmla="*/ 45069 h 344319"/>
                  <a:gd name="connsiteX63" fmla="*/ 128250 w 662625"/>
                  <a:gd name="connsiteY63" fmla="*/ 66444 h 344319"/>
                  <a:gd name="connsiteX64" fmla="*/ 618037 w 662625"/>
                  <a:gd name="connsiteY64" fmla="*/ 87819 h 344319"/>
                  <a:gd name="connsiteX65" fmla="*/ 641250 w 662625"/>
                  <a:gd name="connsiteY65" fmla="*/ 111032 h 344319"/>
                  <a:gd name="connsiteX66" fmla="*/ 641250 w 662625"/>
                  <a:gd name="connsiteY66" fmla="*/ 173319 h 344319"/>
                  <a:gd name="connsiteX67" fmla="*/ 617000 w 662625"/>
                  <a:gd name="connsiteY67" fmla="*/ 173319 h 344319"/>
                  <a:gd name="connsiteX68" fmla="*/ 620281 w 662625"/>
                  <a:gd name="connsiteY68" fmla="*/ 137238 h 344319"/>
                  <a:gd name="connsiteX69" fmla="*/ 604218 w 662625"/>
                  <a:gd name="connsiteY69" fmla="*/ 121175 h 344319"/>
                  <a:gd name="connsiteX70" fmla="*/ 598500 w 662625"/>
                  <a:gd name="connsiteY70" fmla="*/ 107356 h 344319"/>
                  <a:gd name="connsiteX71" fmla="*/ 618037 w 662625"/>
                  <a:gd name="connsiteY71" fmla="*/ 87819 h 344319"/>
                  <a:gd name="connsiteX72" fmla="*/ 406125 w 662625"/>
                  <a:gd name="connsiteY72" fmla="*/ 77132 h 344319"/>
                  <a:gd name="connsiteX73" fmla="*/ 406125 w 662625"/>
                  <a:gd name="connsiteY73" fmla="*/ 64606 h 344319"/>
                  <a:gd name="connsiteX74" fmla="*/ 419431 w 662625"/>
                  <a:gd name="connsiteY74" fmla="*/ 26142 h 344319"/>
                  <a:gd name="connsiteX75" fmla="*/ 504952 w 662625"/>
                  <a:gd name="connsiteY75" fmla="*/ 52775 h 344319"/>
                  <a:gd name="connsiteX76" fmla="*/ 513000 w 662625"/>
                  <a:gd name="connsiteY76" fmla="*/ 54132 h 344319"/>
                  <a:gd name="connsiteX77" fmla="*/ 513000 w 662625"/>
                  <a:gd name="connsiteY77" fmla="*/ 77132 h 344319"/>
                  <a:gd name="connsiteX78" fmla="*/ 459563 w 662625"/>
                  <a:gd name="connsiteY78" fmla="*/ 130569 h 344319"/>
                  <a:gd name="connsiteX79" fmla="*/ 406125 w 662625"/>
                  <a:gd name="connsiteY79" fmla="*/ 77132 h 344319"/>
                  <a:gd name="connsiteX80" fmla="*/ 459563 w 662625"/>
                  <a:gd name="connsiteY80" fmla="*/ 151944 h 344319"/>
                  <a:gd name="connsiteX81" fmla="*/ 484838 w 662625"/>
                  <a:gd name="connsiteY81" fmla="*/ 147455 h 344319"/>
                  <a:gd name="connsiteX82" fmla="*/ 489776 w 662625"/>
                  <a:gd name="connsiteY82" fmla="*/ 167227 h 344319"/>
                  <a:gd name="connsiteX83" fmla="*/ 429360 w 662625"/>
                  <a:gd name="connsiteY83" fmla="*/ 167227 h 344319"/>
                  <a:gd name="connsiteX84" fmla="*/ 434297 w 662625"/>
                  <a:gd name="connsiteY84" fmla="*/ 147455 h 344319"/>
                  <a:gd name="connsiteX85" fmla="*/ 459563 w 662625"/>
                  <a:gd name="connsiteY85" fmla="*/ 151944 h 344319"/>
                  <a:gd name="connsiteX86" fmla="*/ 149625 w 662625"/>
                  <a:gd name="connsiteY86" fmla="*/ 40099 h 344319"/>
                  <a:gd name="connsiteX87" fmla="*/ 171171 w 662625"/>
                  <a:gd name="connsiteY87" fmla="*/ 25736 h 344319"/>
                  <a:gd name="connsiteX88" fmla="*/ 241591 w 662625"/>
                  <a:gd name="connsiteY88" fmla="*/ 45069 h 344319"/>
                  <a:gd name="connsiteX89" fmla="*/ 256500 w 662625"/>
                  <a:gd name="connsiteY89" fmla="*/ 45069 h 344319"/>
                  <a:gd name="connsiteX90" fmla="*/ 256500 w 662625"/>
                  <a:gd name="connsiteY90" fmla="*/ 98507 h 344319"/>
                  <a:gd name="connsiteX91" fmla="*/ 224438 w 662625"/>
                  <a:gd name="connsiteY91" fmla="*/ 130569 h 344319"/>
                  <a:gd name="connsiteX92" fmla="*/ 181688 w 662625"/>
                  <a:gd name="connsiteY92" fmla="*/ 130569 h 344319"/>
                  <a:gd name="connsiteX93" fmla="*/ 149625 w 662625"/>
                  <a:gd name="connsiteY93" fmla="*/ 98507 h 344319"/>
                  <a:gd name="connsiteX94" fmla="*/ 181688 w 662625"/>
                  <a:gd name="connsiteY94" fmla="*/ 151944 h 344319"/>
                  <a:gd name="connsiteX95" fmla="*/ 224438 w 662625"/>
                  <a:gd name="connsiteY95" fmla="*/ 151944 h 344319"/>
                  <a:gd name="connsiteX96" fmla="*/ 229332 w 662625"/>
                  <a:gd name="connsiteY96" fmla="*/ 151453 h 344319"/>
                  <a:gd name="connsiteX97" fmla="*/ 233276 w 662625"/>
                  <a:gd name="connsiteY97" fmla="*/ 167238 h 344319"/>
                  <a:gd name="connsiteX98" fmla="*/ 172849 w 662625"/>
                  <a:gd name="connsiteY98" fmla="*/ 167238 h 344319"/>
                  <a:gd name="connsiteX99" fmla="*/ 176793 w 662625"/>
                  <a:gd name="connsiteY99" fmla="*/ 151453 h 344319"/>
                  <a:gd name="connsiteX100" fmla="*/ 181688 w 662625"/>
                  <a:gd name="connsiteY100" fmla="*/ 151944 h 344319"/>
                  <a:gd name="connsiteX101" fmla="*/ 44588 w 662625"/>
                  <a:gd name="connsiteY101" fmla="*/ 87819 h 344319"/>
                  <a:gd name="connsiteX102" fmla="*/ 64125 w 662625"/>
                  <a:gd name="connsiteY102" fmla="*/ 107356 h 344319"/>
                  <a:gd name="connsiteX103" fmla="*/ 58407 w 662625"/>
                  <a:gd name="connsiteY103" fmla="*/ 121175 h 344319"/>
                  <a:gd name="connsiteX104" fmla="*/ 42344 w 662625"/>
                  <a:gd name="connsiteY104" fmla="*/ 137238 h 344319"/>
                  <a:gd name="connsiteX105" fmla="*/ 45625 w 662625"/>
                  <a:gd name="connsiteY105" fmla="*/ 173319 h 344319"/>
                  <a:gd name="connsiteX106" fmla="*/ 21375 w 662625"/>
                  <a:gd name="connsiteY106" fmla="*/ 173319 h 344319"/>
                  <a:gd name="connsiteX107" fmla="*/ 21375 w 662625"/>
                  <a:gd name="connsiteY107" fmla="*/ 111032 h 344319"/>
                  <a:gd name="connsiteX108" fmla="*/ 44588 w 662625"/>
                  <a:gd name="connsiteY108" fmla="*/ 87819 h 344319"/>
                  <a:gd name="connsiteX109" fmla="*/ 85500 w 662625"/>
                  <a:gd name="connsiteY109" fmla="*/ 258819 h 344319"/>
                  <a:gd name="connsiteX110" fmla="*/ 85500 w 662625"/>
                  <a:gd name="connsiteY110" fmla="*/ 276956 h 344319"/>
                  <a:gd name="connsiteX111" fmla="*/ 78318 w 662625"/>
                  <a:gd name="connsiteY111" fmla="*/ 287729 h 344319"/>
                  <a:gd name="connsiteX112" fmla="*/ 52454 w 662625"/>
                  <a:gd name="connsiteY112" fmla="*/ 301569 h 344319"/>
                  <a:gd name="connsiteX113" fmla="*/ 21375 w 662625"/>
                  <a:gd name="connsiteY113" fmla="*/ 270490 h 344319"/>
                  <a:gd name="connsiteX114" fmla="*/ 21375 w 662625"/>
                  <a:gd name="connsiteY114" fmla="*/ 194694 h 344319"/>
                  <a:gd name="connsiteX115" fmla="*/ 47559 w 662625"/>
                  <a:gd name="connsiteY115" fmla="*/ 194694 h 344319"/>
                  <a:gd name="connsiteX116" fmla="*/ 53470 w 662625"/>
                  <a:gd name="connsiteY116" fmla="*/ 259792 h 344319"/>
                  <a:gd name="connsiteX117" fmla="*/ 74759 w 662625"/>
                  <a:gd name="connsiteY117" fmla="*/ 257847 h 344319"/>
                  <a:gd name="connsiteX118" fmla="*/ 72889 w 662625"/>
                  <a:gd name="connsiteY118" fmla="*/ 237188 h 344319"/>
                  <a:gd name="connsiteX119" fmla="*/ 158998 w 662625"/>
                  <a:gd name="connsiteY119" fmla="*/ 184520 h 344319"/>
                  <a:gd name="connsiteX120" fmla="*/ 203063 w 662625"/>
                  <a:gd name="connsiteY120" fmla="*/ 194694 h 344319"/>
                  <a:gd name="connsiteX121" fmla="*/ 247148 w 662625"/>
                  <a:gd name="connsiteY121" fmla="*/ 184520 h 344319"/>
                  <a:gd name="connsiteX122" fmla="*/ 363300 w 662625"/>
                  <a:gd name="connsiteY122" fmla="*/ 322944 h 344319"/>
                  <a:gd name="connsiteX123" fmla="*/ 320625 w 662625"/>
                  <a:gd name="connsiteY123" fmla="*/ 322944 h 344319"/>
                  <a:gd name="connsiteX124" fmla="*/ 320625 w 662625"/>
                  <a:gd name="connsiteY124" fmla="*/ 258819 h 344319"/>
                  <a:gd name="connsiteX125" fmla="*/ 299250 w 662625"/>
                  <a:gd name="connsiteY125" fmla="*/ 258819 h 344319"/>
                  <a:gd name="connsiteX126" fmla="*/ 299250 w 662625"/>
                  <a:gd name="connsiteY126" fmla="*/ 322944 h 344319"/>
                  <a:gd name="connsiteX127" fmla="*/ 228862 w 662625"/>
                  <a:gd name="connsiteY127" fmla="*/ 322944 h 344319"/>
                  <a:gd name="connsiteX128" fmla="*/ 265894 w 662625"/>
                  <a:gd name="connsiteY128" fmla="*/ 285912 h 344319"/>
                  <a:gd name="connsiteX129" fmla="*/ 277875 w 662625"/>
                  <a:gd name="connsiteY129" fmla="*/ 256981 h 344319"/>
                  <a:gd name="connsiteX130" fmla="*/ 236963 w 662625"/>
                  <a:gd name="connsiteY130" fmla="*/ 216069 h 344319"/>
                  <a:gd name="connsiteX131" fmla="*/ 208032 w 662625"/>
                  <a:gd name="connsiteY131" fmla="*/ 228050 h 344319"/>
                  <a:gd name="connsiteX132" fmla="*/ 203063 w 662625"/>
                  <a:gd name="connsiteY132" fmla="*/ 233020 h 344319"/>
                  <a:gd name="connsiteX133" fmla="*/ 198093 w 662625"/>
                  <a:gd name="connsiteY133" fmla="*/ 228050 h 344319"/>
                  <a:gd name="connsiteX134" fmla="*/ 169162 w 662625"/>
                  <a:gd name="connsiteY134" fmla="*/ 216069 h 344319"/>
                  <a:gd name="connsiteX135" fmla="*/ 128250 w 662625"/>
                  <a:gd name="connsiteY135" fmla="*/ 256981 h 344319"/>
                  <a:gd name="connsiteX136" fmla="*/ 140231 w 662625"/>
                  <a:gd name="connsiteY136" fmla="*/ 285912 h 344319"/>
                  <a:gd name="connsiteX137" fmla="*/ 177263 w 662625"/>
                  <a:gd name="connsiteY137" fmla="*/ 322944 h 344319"/>
                  <a:gd name="connsiteX138" fmla="*/ 106875 w 662625"/>
                  <a:gd name="connsiteY138" fmla="*/ 322944 h 344319"/>
                  <a:gd name="connsiteX139" fmla="*/ 106875 w 662625"/>
                  <a:gd name="connsiteY139" fmla="*/ 258819 h 344319"/>
                  <a:gd name="connsiteX140" fmla="*/ 203063 w 662625"/>
                  <a:gd name="connsiteY140" fmla="*/ 318520 h 344319"/>
                  <a:gd name="connsiteX141" fmla="*/ 155343 w 662625"/>
                  <a:gd name="connsiteY141" fmla="*/ 270800 h 344319"/>
                  <a:gd name="connsiteX142" fmla="*/ 149625 w 662625"/>
                  <a:gd name="connsiteY142" fmla="*/ 256981 h 344319"/>
                  <a:gd name="connsiteX143" fmla="*/ 169162 w 662625"/>
                  <a:gd name="connsiteY143" fmla="*/ 237444 h 344319"/>
                  <a:gd name="connsiteX144" fmla="*/ 182981 w 662625"/>
                  <a:gd name="connsiteY144" fmla="*/ 243162 h 344319"/>
                  <a:gd name="connsiteX145" fmla="*/ 195506 w 662625"/>
                  <a:gd name="connsiteY145" fmla="*/ 255688 h 344319"/>
                  <a:gd name="connsiteX146" fmla="*/ 210619 w 662625"/>
                  <a:gd name="connsiteY146" fmla="*/ 255688 h 344319"/>
                  <a:gd name="connsiteX147" fmla="*/ 223144 w 662625"/>
                  <a:gd name="connsiteY147" fmla="*/ 243162 h 344319"/>
                  <a:gd name="connsiteX148" fmla="*/ 236963 w 662625"/>
                  <a:gd name="connsiteY148" fmla="*/ 237444 h 344319"/>
                  <a:gd name="connsiteX149" fmla="*/ 256500 w 662625"/>
                  <a:gd name="connsiteY149" fmla="*/ 256981 h 344319"/>
                  <a:gd name="connsiteX150" fmla="*/ 250782 w 662625"/>
                  <a:gd name="connsiteY150" fmla="*/ 270800 h 344319"/>
                  <a:gd name="connsiteX151" fmla="*/ 610171 w 662625"/>
                  <a:gd name="connsiteY151" fmla="*/ 301569 h 344319"/>
                  <a:gd name="connsiteX152" fmla="*/ 584307 w 662625"/>
                  <a:gd name="connsiteY152" fmla="*/ 287729 h 344319"/>
                  <a:gd name="connsiteX153" fmla="*/ 577125 w 662625"/>
                  <a:gd name="connsiteY153" fmla="*/ 276956 h 344319"/>
                  <a:gd name="connsiteX154" fmla="*/ 577125 w 662625"/>
                  <a:gd name="connsiteY154" fmla="*/ 258819 h 344319"/>
                  <a:gd name="connsiteX155" fmla="*/ 555750 w 662625"/>
                  <a:gd name="connsiteY155" fmla="*/ 258819 h 344319"/>
                  <a:gd name="connsiteX156" fmla="*/ 555750 w 662625"/>
                  <a:gd name="connsiteY156" fmla="*/ 322944 h 344319"/>
                  <a:gd name="connsiteX157" fmla="*/ 485362 w 662625"/>
                  <a:gd name="connsiteY157" fmla="*/ 322944 h 344319"/>
                  <a:gd name="connsiteX158" fmla="*/ 522394 w 662625"/>
                  <a:gd name="connsiteY158" fmla="*/ 285912 h 344319"/>
                  <a:gd name="connsiteX159" fmla="*/ 534375 w 662625"/>
                  <a:gd name="connsiteY159" fmla="*/ 256981 h 344319"/>
                  <a:gd name="connsiteX160" fmla="*/ 493463 w 662625"/>
                  <a:gd name="connsiteY160" fmla="*/ 216069 h 344319"/>
                  <a:gd name="connsiteX161" fmla="*/ 464532 w 662625"/>
                  <a:gd name="connsiteY161" fmla="*/ 228050 h 344319"/>
                  <a:gd name="connsiteX162" fmla="*/ 459563 w 662625"/>
                  <a:gd name="connsiteY162" fmla="*/ 233020 h 344319"/>
                  <a:gd name="connsiteX163" fmla="*/ 454593 w 662625"/>
                  <a:gd name="connsiteY163" fmla="*/ 228050 h 344319"/>
                  <a:gd name="connsiteX164" fmla="*/ 425662 w 662625"/>
                  <a:gd name="connsiteY164" fmla="*/ 216069 h 344319"/>
                  <a:gd name="connsiteX165" fmla="*/ 384750 w 662625"/>
                  <a:gd name="connsiteY165" fmla="*/ 256981 h 344319"/>
                  <a:gd name="connsiteX166" fmla="*/ 396731 w 662625"/>
                  <a:gd name="connsiteY166" fmla="*/ 285912 h 344319"/>
                  <a:gd name="connsiteX167" fmla="*/ 433763 w 662625"/>
                  <a:gd name="connsiteY167" fmla="*/ 322944 h 344319"/>
                  <a:gd name="connsiteX168" fmla="*/ 384675 w 662625"/>
                  <a:gd name="connsiteY168" fmla="*/ 322944 h 344319"/>
                  <a:gd name="connsiteX169" fmla="*/ 346200 w 662625"/>
                  <a:gd name="connsiteY169" fmla="*/ 218923 h 344319"/>
                  <a:gd name="connsiteX170" fmla="*/ 415455 w 662625"/>
                  <a:gd name="connsiteY170" fmla="*/ 184509 h 344319"/>
                  <a:gd name="connsiteX171" fmla="*/ 459563 w 662625"/>
                  <a:gd name="connsiteY171" fmla="*/ 194694 h 344319"/>
                  <a:gd name="connsiteX172" fmla="*/ 503627 w 662625"/>
                  <a:gd name="connsiteY172" fmla="*/ 184530 h 344319"/>
                  <a:gd name="connsiteX173" fmla="*/ 589736 w 662625"/>
                  <a:gd name="connsiteY173" fmla="*/ 237198 h 344319"/>
                  <a:gd name="connsiteX174" fmla="*/ 587855 w 662625"/>
                  <a:gd name="connsiteY174" fmla="*/ 257857 h 344319"/>
                  <a:gd name="connsiteX175" fmla="*/ 609145 w 662625"/>
                  <a:gd name="connsiteY175" fmla="*/ 259802 h 344319"/>
                  <a:gd name="connsiteX176" fmla="*/ 615066 w 662625"/>
                  <a:gd name="connsiteY176" fmla="*/ 194694 h 344319"/>
                  <a:gd name="connsiteX177" fmla="*/ 641250 w 662625"/>
                  <a:gd name="connsiteY177" fmla="*/ 194694 h 344319"/>
                  <a:gd name="connsiteX178" fmla="*/ 641250 w 662625"/>
                  <a:gd name="connsiteY178" fmla="*/ 270490 h 344319"/>
                  <a:gd name="connsiteX179" fmla="*/ 610171 w 662625"/>
                  <a:gd name="connsiteY179" fmla="*/ 301569 h 344319"/>
                  <a:gd name="connsiteX180" fmla="*/ 459563 w 662625"/>
                  <a:gd name="connsiteY180" fmla="*/ 318520 h 344319"/>
                  <a:gd name="connsiteX181" fmla="*/ 411843 w 662625"/>
                  <a:gd name="connsiteY181" fmla="*/ 270800 h 344319"/>
                  <a:gd name="connsiteX182" fmla="*/ 406125 w 662625"/>
                  <a:gd name="connsiteY182" fmla="*/ 256981 h 344319"/>
                  <a:gd name="connsiteX183" fmla="*/ 425662 w 662625"/>
                  <a:gd name="connsiteY183" fmla="*/ 237444 h 344319"/>
                  <a:gd name="connsiteX184" fmla="*/ 439481 w 662625"/>
                  <a:gd name="connsiteY184" fmla="*/ 243162 h 344319"/>
                  <a:gd name="connsiteX185" fmla="*/ 452006 w 662625"/>
                  <a:gd name="connsiteY185" fmla="*/ 255688 h 344319"/>
                  <a:gd name="connsiteX186" fmla="*/ 467119 w 662625"/>
                  <a:gd name="connsiteY186" fmla="*/ 255688 h 344319"/>
                  <a:gd name="connsiteX187" fmla="*/ 479644 w 662625"/>
                  <a:gd name="connsiteY187" fmla="*/ 243162 h 344319"/>
                  <a:gd name="connsiteX188" fmla="*/ 493463 w 662625"/>
                  <a:gd name="connsiteY188" fmla="*/ 237444 h 344319"/>
                  <a:gd name="connsiteX189" fmla="*/ 513000 w 662625"/>
                  <a:gd name="connsiteY189" fmla="*/ 256981 h 344319"/>
                  <a:gd name="connsiteX190" fmla="*/ 507282 w 662625"/>
                  <a:gd name="connsiteY190" fmla="*/ 270800 h 344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</a:cxnLst>
                <a:rect l="l" t="t" r="r" b="b"/>
                <a:pathLst>
                  <a:path w="662625" h="344319">
                    <a:moveTo>
                      <a:pt x="618037" y="66444"/>
                    </a:moveTo>
                    <a:cubicBezTo>
                      <a:pt x="595486" y="66444"/>
                      <a:pt x="577125" y="84805"/>
                      <a:pt x="577125" y="107356"/>
                    </a:cubicBezTo>
                    <a:cubicBezTo>
                      <a:pt x="577125" y="118279"/>
                      <a:pt x="581379" y="128560"/>
                      <a:pt x="589106" y="136287"/>
                    </a:cubicBezTo>
                    <a:lnTo>
                      <a:pt x="598094" y="145275"/>
                    </a:lnTo>
                    <a:lnTo>
                      <a:pt x="592387" y="208011"/>
                    </a:lnTo>
                    <a:cubicBezTo>
                      <a:pt x="570093" y="185909"/>
                      <a:pt x="542091" y="170626"/>
                      <a:pt x="511012" y="164085"/>
                    </a:cubicBezTo>
                    <a:lnTo>
                      <a:pt x="504236" y="136992"/>
                    </a:lnTo>
                    <a:cubicBezTo>
                      <a:pt x="522491" y="123334"/>
                      <a:pt x="534375" y="101617"/>
                      <a:pt x="534375" y="77132"/>
                    </a:cubicBezTo>
                    <a:lnTo>
                      <a:pt x="534375" y="36006"/>
                    </a:lnTo>
                    <a:lnTo>
                      <a:pt x="508458" y="31699"/>
                    </a:lnTo>
                    <a:cubicBezTo>
                      <a:pt x="478223" y="26655"/>
                      <a:pt x="448993" y="17153"/>
                      <a:pt x="421590" y="3441"/>
                    </a:cubicBezTo>
                    <a:lnTo>
                      <a:pt x="414696" y="0"/>
                    </a:lnTo>
                    <a:lnTo>
                      <a:pt x="409246" y="5451"/>
                    </a:lnTo>
                    <a:cubicBezTo>
                      <a:pt x="393685" y="21022"/>
                      <a:pt x="384750" y="42590"/>
                      <a:pt x="384750" y="64606"/>
                    </a:cubicBezTo>
                    <a:lnTo>
                      <a:pt x="384750" y="77132"/>
                    </a:lnTo>
                    <a:cubicBezTo>
                      <a:pt x="384750" y="101617"/>
                      <a:pt x="396635" y="123334"/>
                      <a:pt x="414878" y="136992"/>
                    </a:cubicBezTo>
                    <a:lnTo>
                      <a:pt x="408102" y="164085"/>
                    </a:lnTo>
                    <a:cubicBezTo>
                      <a:pt x="379246" y="170156"/>
                      <a:pt x="353030" y="183665"/>
                      <a:pt x="331366" y="203501"/>
                    </a:cubicBezTo>
                    <a:cubicBezTo>
                      <a:pt x="310280" y="184252"/>
                      <a:pt x="284063" y="170295"/>
                      <a:pt x="254512" y="164085"/>
                    </a:cubicBezTo>
                    <a:lnTo>
                      <a:pt x="249799" y="145243"/>
                    </a:lnTo>
                    <a:cubicBezTo>
                      <a:pt x="266439" y="136169"/>
                      <a:pt x="277875" y="118738"/>
                      <a:pt x="277875" y="98507"/>
                    </a:cubicBezTo>
                    <a:lnTo>
                      <a:pt x="277875" y="87819"/>
                    </a:lnTo>
                    <a:lnTo>
                      <a:pt x="288563" y="87819"/>
                    </a:lnTo>
                    <a:cubicBezTo>
                      <a:pt x="306240" y="87819"/>
                      <a:pt x="320625" y="73434"/>
                      <a:pt x="320625" y="55757"/>
                    </a:cubicBezTo>
                    <a:cubicBezTo>
                      <a:pt x="320625" y="38080"/>
                      <a:pt x="306240" y="23694"/>
                      <a:pt x="288563" y="23694"/>
                    </a:cubicBezTo>
                    <a:lnTo>
                      <a:pt x="277875" y="23694"/>
                    </a:lnTo>
                    <a:lnTo>
                      <a:pt x="267188" y="23694"/>
                    </a:lnTo>
                    <a:lnTo>
                      <a:pt x="241591" y="23694"/>
                    </a:lnTo>
                    <a:cubicBezTo>
                      <a:pt x="218506" y="23694"/>
                      <a:pt x="196137" y="16918"/>
                      <a:pt x="176921" y="4115"/>
                    </a:cubicBezTo>
                    <a:lnTo>
                      <a:pt x="171000" y="160"/>
                    </a:lnTo>
                    <a:lnTo>
                      <a:pt x="135699" y="23694"/>
                    </a:lnTo>
                    <a:lnTo>
                      <a:pt x="117563" y="23694"/>
                    </a:lnTo>
                    <a:cubicBezTo>
                      <a:pt x="99885" y="23694"/>
                      <a:pt x="85500" y="38080"/>
                      <a:pt x="85500" y="55757"/>
                    </a:cubicBezTo>
                    <a:cubicBezTo>
                      <a:pt x="85500" y="73434"/>
                      <a:pt x="99885" y="87819"/>
                      <a:pt x="117563" y="87819"/>
                    </a:cubicBezTo>
                    <a:lnTo>
                      <a:pt x="128250" y="87819"/>
                    </a:lnTo>
                    <a:lnTo>
                      <a:pt x="128250" y="98507"/>
                    </a:lnTo>
                    <a:cubicBezTo>
                      <a:pt x="128250" y="118738"/>
                      <a:pt x="139686" y="136169"/>
                      <a:pt x="156315" y="145243"/>
                    </a:cubicBezTo>
                    <a:lnTo>
                      <a:pt x="151602" y="164085"/>
                    </a:lnTo>
                    <a:cubicBezTo>
                      <a:pt x="120523" y="170626"/>
                      <a:pt x="92522" y="185909"/>
                      <a:pt x="70228" y="208011"/>
                    </a:cubicBezTo>
                    <a:lnTo>
                      <a:pt x="64520" y="145275"/>
                    </a:lnTo>
                    <a:lnTo>
                      <a:pt x="73509" y="136287"/>
                    </a:lnTo>
                    <a:cubicBezTo>
                      <a:pt x="81246" y="128571"/>
                      <a:pt x="85500" y="118289"/>
                      <a:pt x="85500" y="107356"/>
                    </a:cubicBezTo>
                    <a:cubicBezTo>
                      <a:pt x="85500" y="84805"/>
                      <a:pt x="67139" y="66444"/>
                      <a:pt x="44588" y="66444"/>
                    </a:cubicBezTo>
                    <a:cubicBezTo>
                      <a:pt x="19996" y="66444"/>
                      <a:pt x="0" y="86440"/>
                      <a:pt x="0" y="111032"/>
                    </a:cubicBezTo>
                    <a:lnTo>
                      <a:pt x="0" y="270490"/>
                    </a:lnTo>
                    <a:cubicBezTo>
                      <a:pt x="0" y="299410"/>
                      <a:pt x="23534" y="322944"/>
                      <a:pt x="52454" y="322944"/>
                    </a:cubicBezTo>
                    <a:cubicBezTo>
                      <a:pt x="64691" y="322944"/>
                      <a:pt x="76277" y="318626"/>
                      <a:pt x="85500" y="311124"/>
                    </a:cubicBezTo>
                    <a:lnTo>
                      <a:pt x="85500" y="344319"/>
                    </a:lnTo>
                    <a:lnTo>
                      <a:pt x="577125" y="344319"/>
                    </a:lnTo>
                    <a:lnTo>
                      <a:pt x="577125" y="311113"/>
                    </a:lnTo>
                    <a:cubicBezTo>
                      <a:pt x="586348" y="318626"/>
                      <a:pt x="597934" y="322944"/>
                      <a:pt x="610171" y="322944"/>
                    </a:cubicBezTo>
                    <a:cubicBezTo>
                      <a:pt x="639091" y="322944"/>
                      <a:pt x="662625" y="299410"/>
                      <a:pt x="662625" y="270490"/>
                    </a:cubicBezTo>
                    <a:lnTo>
                      <a:pt x="662625" y="111032"/>
                    </a:lnTo>
                    <a:cubicBezTo>
                      <a:pt x="662625" y="86440"/>
                      <a:pt x="642629" y="66444"/>
                      <a:pt x="618037" y="66444"/>
                    </a:cubicBezTo>
                    <a:close/>
                    <a:moveTo>
                      <a:pt x="288563" y="45069"/>
                    </a:moveTo>
                    <a:cubicBezTo>
                      <a:pt x="294462" y="45069"/>
                      <a:pt x="299250" y="49857"/>
                      <a:pt x="299250" y="55757"/>
                    </a:cubicBezTo>
                    <a:cubicBezTo>
                      <a:pt x="299250" y="61656"/>
                      <a:pt x="294462" y="66444"/>
                      <a:pt x="288563" y="66444"/>
                    </a:cubicBezTo>
                    <a:lnTo>
                      <a:pt x="277875" y="66444"/>
                    </a:lnTo>
                    <a:lnTo>
                      <a:pt x="277875" y="45069"/>
                    </a:lnTo>
                    <a:close/>
                    <a:moveTo>
                      <a:pt x="117563" y="66444"/>
                    </a:moveTo>
                    <a:cubicBezTo>
                      <a:pt x="111663" y="66444"/>
                      <a:pt x="106875" y="61656"/>
                      <a:pt x="106875" y="55757"/>
                    </a:cubicBezTo>
                    <a:cubicBezTo>
                      <a:pt x="106875" y="49857"/>
                      <a:pt x="111663" y="45069"/>
                      <a:pt x="117563" y="45069"/>
                    </a:cubicBezTo>
                    <a:lnTo>
                      <a:pt x="128250" y="45069"/>
                    </a:lnTo>
                    <a:lnTo>
                      <a:pt x="128250" y="66444"/>
                    </a:lnTo>
                    <a:close/>
                    <a:moveTo>
                      <a:pt x="618037" y="87819"/>
                    </a:moveTo>
                    <a:cubicBezTo>
                      <a:pt x="630830" y="87819"/>
                      <a:pt x="641250" y="98239"/>
                      <a:pt x="641250" y="111032"/>
                    </a:cubicBezTo>
                    <a:lnTo>
                      <a:pt x="641250" y="173319"/>
                    </a:lnTo>
                    <a:lnTo>
                      <a:pt x="617000" y="173319"/>
                    </a:lnTo>
                    <a:lnTo>
                      <a:pt x="620281" y="137238"/>
                    </a:lnTo>
                    <a:lnTo>
                      <a:pt x="604218" y="121175"/>
                    </a:lnTo>
                    <a:cubicBezTo>
                      <a:pt x="600584" y="117541"/>
                      <a:pt x="598500" y="112507"/>
                      <a:pt x="598500" y="107356"/>
                    </a:cubicBezTo>
                    <a:cubicBezTo>
                      <a:pt x="598500" y="96583"/>
                      <a:pt x="607264" y="87819"/>
                      <a:pt x="618037" y="87819"/>
                    </a:cubicBezTo>
                    <a:close/>
                    <a:moveTo>
                      <a:pt x="406125" y="77132"/>
                    </a:moveTo>
                    <a:lnTo>
                      <a:pt x="406125" y="64606"/>
                    </a:lnTo>
                    <a:cubicBezTo>
                      <a:pt x="406125" y="50701"/>
                      <a:pt x="410902" y="37054"/>
                      <a:pt x="419431" y="26142"/>
                    </a:cubicBezTo>
                    <a:cubicBezTo>
                      <a:pt x="446577" y="38881"/>
                      <a:pt x="475316" y="47837"/>
                      <a:pt x="504952" y="52775"/>
                    </a:cubicBezTo>
                    <a:lnTo>
                      <a:pt x="513000" y="54132"/>
                    </a:lnTo>
                    <a:lnTo>
                      <a:pt x="513000" y="77132"/>
                    </a:lnTo>
                    <a:cubicBezTo>
                      <a:pt x="513000" y="106597"/>
                      <a:pt x="489028" y="130569"/>
                      <a:pt x="459563" y="130569"/>
                    </a:cubicBezTo>
                    <a:cubicBezTo>
                      <a:pt x="430097" y="130569"/>
                      <a:pt x="406125" y="106597"/>
                      <a:pt x="406125" y="77132"/>
                    </a:cubicBezTo>
                    <a:close/>
                    <a:moveTo>
                      <a:pt x="459563" y="151944"/>
                    </a:moveTo>
                    <a:cubicBezTo>
                      <a:pt x="468444" y="151944"/>
                      <a:pt x="476930" y="150309"/>
                      <a:pt x="484838" y="147455"/>
                    </a:cubicBezTo>
                    <a:lnTo>
                      <a:pt x="489776" y="167227"/>
                    </a:lnTo>
                    <a:cubicBezTo>
                      <a:pt x="470624" y="174986"/>
                      <a:pt x="448512" y="174986"/>
                      <a:pt x="429360" y="167227"/>
                    </a:cubicBezTo>
                    <a:lnTo>
                      <a:pt x="434297" y="147455"/>
                    </a:lnTo>
                    <a:cubicBezTo>
                      <a:pt x="442195" y="150309"/>
                      <a:pt x="450681" y="151944"/>
                      <a:pt x="459563" y="151944"/>
                    </a:cubicBezTo>
                    <a:close/>
                    <a:moveTo>
                      <a:pt x="149625" y="40099"/>
                    </a:moveTo>
                    <a:lnTo>
                      <a:pt x="171171" y="25736"/>
                    </a:lnTo>
                    <a:cubicBezTo>
                      <a:pt x="192482" y="38411"/>
                      <a:pt x="216678" y="45069"/>
                      <a:pt x="241591" y="45069"/>
                    </a:cubicBezTo>
                    <a:lnTo>
                      <a:pt x="256500" y="45069"/>
                    </a:lnTo>
                    <a:lnTo>
                      <a:pt x="256500" y="98507"/>
                    </a:lnTo>
                    <a:cubicBezTo>
                      <a:pt x="256500" y="116184"/>
                      <a:pt x="242115" y="130569"/>
                      <a:pt x="224438" y="130569"/>
                    </a:cubicBezTo>
                    <a:lnTo>
                      <a:pt x="181688" y="130569"/>
                    </a:lnTo>
                    <a:cubicBezTo>
                      <a:pt x="164010" y="130569"/>
                      <a:pt x="149625" y="116184"/>
                      <a:pt x="149625" y="98507"/>
                    </a:cubicBezTo>
                    <a:close/>
                    <a:moveTo>
                      <a:pt x="181688" y="151944"/>
                    </a:moveTo>
                    <a:lnTo>
                      <a:pt x="224438" y="151944"/>
                    </a:lnTo>
                    <a:cubicBezTo>
                      <a:pt x="226115" y="151944"/>
                      <a:pt x="227697" y="151602"/>
                      <a:pt x="229332" y="151453"/>
                    </a:cubicBezTo>
                    <a:lnTo>
                      <a:pt x="233276" y="167238"/>
                    </a:lnTo>
                    <a:cubicBezTo>
                      <a:pt x="214124" y="174997"/>
                      <a:pt x="192012" y="174997"/>
                      <a:pt x="172849" y="167238"/>
                    </a:cubicBezTo>
                    <a:lnTo>
                      <a:pt x="176793" y="151453"/>
                    </a:lnTo>
                    <a:cubicBezTo>
                      <a:pt x="178428" y="151602"/>
                      <a:pt x="180010" y="151944"/>
                      <a:pt x="181688" y="151944"/>
                    </a:cubicBezTo>
                    <a:close/>
                    <a:moveTo>
                      <a:pt x="44588" y="87819"/>
                    </a:moveTo>
                    <a:cubicBezTo>
                      <a:pt x="55361" y="87819"/>
                      <a:pt x="64125" y="96583"/>
                      <a:pt x="64125" y="107356"/>
                    </a:cubicBezTo>
                    <a:cubicBezTo>
                      <a:pt x="64125" y="112497"/>
                      <a:pt x="62041" y="117541"/>
                      <a:pt x="58407" y="121175"/>
                    </a:cubicBezTo>
                    <a:lnTo>
                      <a:pt x="42344" y="137238"/>
                    </a:lnTo>
                    <a:lnTo>
                      <a:pt x="45625" y="173319"/>
                    </a:lnTo>
                    <a:lnTo>
                      <a:pt x="21375" y="173319"/>
                    </a:lnTo>
                    <a:lnTo>
                      <a:pt x="21375" y="111032"/>
                    </a:lnTo>
                    <a:cubicBezTo>
                      <a:pt x="21375" y="98239"/>
                      <a:pt x="31795" y="87819"/>
                      <a:pt x="44588" y="87819"/>
                    </a:cubicBezTo>
                    <a:close/>
                    <a:moveTo>
                      <a:pt x="85500" y="258819"/>
                    </a:moveTo>
                    <a:lnTo>
                      <a:pt x="85500" y="276956"/>
                    </a:lnTo>
                    <a:lnTo>
                      <a:pt x="78318" y="287729"/>
                    </a:lnTo>
                    <a:cubicBezTo>
                      <a:pt x="72536" y="296396"/>
                      <a:pt x="62875" y="301569"/>
                      <a:pt x="52454" y="301569"/>
                    </a:cubicBezTo>
                    <a:cubicBezTo>
                      <a:pt x="35322" y="301569"/>
                      <a:pt x="21375" y="287622"/>
                      <a:pt x="21375" y="270490"/>
                    </a:cubicBezTo>
                    <a:lnTo>
                      <a:pt x="21375" y="194694"/>
                    </a:lnTo>
                    <a:lnTo>
                      <a:pt x="47559" y="194694"/>
                    </a:lnTo>
                    <a:lnTo>
                      <a:pt x="53470" y="259792"/>
                    </a:lnTo>
                    <a:lnTo>
                      <a:pt x="74759" y="257847"/>
                    </a:lnTo>
                    <a:lnTo>
                      <a:pt x="72889" y="237188"/>
                    </a:lnTo>
                    <a:cubicBezTo>
                      <a:pt x="94339" y="209571"/>
                      <a:pt x="124638" y="191018"/>
                      <a:pt x="158998" y="184520"/>
                    </a:cubicBezTo>
                    <a:cubicBezTo>
                      <a:pt x="172689" y="191146"/>
                      <a:pt x="187876" y="194694"/>
                      <a:pt x="203063" y="194694"/>
                    </a:cubicBezTo>
                    <a:cubicBezTo>
                      <a:pt x="218260" y="194694"/>
                      <a:pt x="233447" y="191135"/>
                      <a:pt x="247148" y="184520"/>
                    </a:cubicBezTo>
                    <a:cubicBezTo>
                      <a:pt x="314084" y="197174"/>
                      <a:pt x="362467" y="254705"/>
                      <a:pt x="363300" y="322944"/>
                    </a:cubicBezTo>
                    <a:lnTo>
                      <a:pt x="320625" y="322944"/>
                    </a:lnTo>
                    <a:lnTo>
                      <a:pt x="320625" y="258819"/>
                    </a:lnTo>
                    <a:lnTo>
                      <a:pt x="299250" y="258819"/>
                    </a:lnTo>
                    <a:lnTo>
                      <a:pt x="299250" y="322944"/>
                    </a:lnTo>
                    <a:lnTo>
                      <a:pt x="228862" y="322944"/>
                    </a:lnTo>
                    <a:lnTo>
                      <a:pt x="265894" y="285912"/>
                    </a:lnTo>
                    <a:cubicBezTo>
                      <a:pt x="273621" y="278196"/>
                      <a:pt x="277875" y="267914"/>
                      <a:pt x="277875" y="256981"/>
                    </a:cubicBezTo>
                    <a:cubicBezTo>
                      <a:pt x="277875" y="234430"/>
                      <a:pt x="259514" y="216069"/>
                      <a:pt x="236963" y="216069"/>
                    </a:cubicBezTo>
                    <a:cubicBezTo>
                      <a:pt x="226041" y="216069"/>
                      <a:pt x="215759" y="220323"/>
                      <a:pt x="208032" y="228050"/>
                    </a:cubicBezTo>
                    <a:lnTo>
                      <a:pt x="203063" y="233020"/>
                    </a:lnTo>
                    <a:lnTo>
                      <a:pt x="198093" y="228050"/>
                    </a:lnTo>
                    <a:cubicBezTo>
                      <a:pt x="190376" y="220323"/>
                      <a:pt x="180095" y="216069"/>
                      <a:pt x="169162" y="216069"/>
                    </a:cubicBezTo>
                    <a:cubicBezTo>
                      <a:pt x="146611" y="216069"/>
                      <a:pt x="128250" y="234430"/>
                      <a:pt x="128250" y="256981"/>
                    </a:cubicBezTo>
                    <a:cubicBezTo>
                      <a:pt x="128250" y="267904"/>
                      <a:pt x="132504" y="278185"/>
                      <a:pt x="140231" y="285912"/>
                    </a:cubicBezTo>
                    <a:lnTo>
                      <a:pt x="177263" y="322944"/>
                    </a:lnTo>
                    <a:lnTo>
                      <a:pt x="106875" y="322944"/>
                    </a:lnTo>
                    <a:lnTo>
                      <a:pt x="106875" y="258819"/>
                    </a:lnTo>
                    <a:close/>
                    <a:moveTo>
                      <a:pt x="203063" y="318520"/>
                    </a:moveTo>
                    <a:lnTo>
                      <a:pt x="155343" y="270800"/>
                    </a:lnTo>
                    <a:cubicBezTo>
                      <a:pt x="151709" y="267166"/>
                      <a:pt x="149625" y="262132"/>
                      <a:pt x="149625" y="256981"/>
                    </a:cubicBezTo>
                    <a:cubicBezTo>
                      <a:pt x="149625" y="246208"/>
                      <a:pt x="158389" y="237444"/>
                      <a:pt x="169162" y="237444"/>
                    </a:cubicBezTo>
                    <a:cubicBezTo>
                      <a:pt x="174302" y="237444"/>
                      <a:pt x="179347" y="239528"/>
                      <a:pt x="182981" y="243162"/>
                    </a:cubicBezTo>
                    <a:lnTo>
                      <a:pt x="195506" y="255688"/>
                    </a:lnTo>
                    <a:cubicBezTo>
                      <a:pt x="199685" y="259867"/>
                      <a:pt x="206440" y="259867"/>
                      <a:pt x="210619" y="255688"/>
                    </a:cubicBezTo>
                    <a:lnTo>
                      <a:pt x="223144" y="243162"/>
                    </a:lnTo>
                    <a:cubicBezTo>
                      <a:pt x="226778" y="239528"/>
                      <a:pt x="231812" y="237444"/>
                      <a:pt x="236963" y="237444"/>
                    </a:cubicBezTo>
                    <a:cubicBezTo>
                      <a:pt x="247736" y="237444"/>
                      <a:pt x="256500" y="246208"/>
                      <a:pt x="256500" y="256981"/>
                    </a:cubicBezTo>
                    <a:cubicBezTo>
                      <a:pt x="256500" y="262122"/>
                      <a:pt x="254416" y="267166"/>
                      <a:pt x="250782" y="270800"/>
                    </a:cubicBezTo>
                    <a:close/>
                    <a:moveTo>
                      <a:pt x="610171" y="301569"/>
                    </a:moveTo>
                    <a:cubicBezTo>
                      <a:pt x="599750" y="301569"/>
                      <a:pt x="590089" y="296396"/>
                      <a:pt x="584307" y="287729"/>
                    </a:cubicBezTo>
                    <a:lnTo>
                      <a:pt x="577125" y="276956"/>
                    </a:lnTo>
                    <a:lnTo>
                      <a:pt x="577125" y="258819"/>
                    </a:lnTo>
                    <a:lnTo>
                      <a:pt x="555750" y="258819"/>
                    </a:lnTo>
                    <a:lnTo>
                      <a:pt x="555750" y="322944"/>
                    </a:lnTo>
                    <a:lnTo>
                      <a:pt x="485362" y="322944"/>
                    </a:lnTo>
                    <a:lnTo>
                      <a:pt x="522394" y="285912"/>
                    </a:lnTo>
                    <a:cubicBezTo>
                      <a:pt x="530121" y="278196"/>
                      <a:pt x="534375" y="267914"/>
                      <a:pt x="534375" y="256981"/>
                    </a:cubicBezTo>
                    <a:cubicBezTo>
                      <a:pt x="534375" y="234430"/>
                      <a:pt x="516014" y="216069"/>
                      <a:pt x="493463" y="216069"/>
                    </a:cubicBezTo>
                    <a:cubicBezTo>
                      <a:pt x="482541" y="216069"/>
                      <a:pt x="472259" y="220323"/>
                      <a:pt x="464532" y="228050"/>
                    </a:cubicBezTo>
                    <a:lnTo>
                      <a:pt x="459563" y="233020"/>
                    </a:lnTo>
                    <a:lnTo>
                      <a:pt x="454593" y="228050"/>
                    </a:lnTo>
                    <a:cubicBezTo>
                      <a:pt x="446876" y="220323"/>
                      <a:pt x="436595" y="216069"/>
                      <a:pt x="425662" y="216069"/>
                    </a:cubicBezTo>
                    <a:cubicBezTo>
                      <a:pt x="403111" y="216069"/>
                      <a:pt x="384750" y="234430"/>
                      <a:pt x="384750" y="256981"/>
                    </a:cubicBezTo>
                    <a:cubicBezTo>
                      <a:pt x="384750" y="267904"/>
                      <a:pt x="389004" y="278185"/>
                      <a:pt x="396731" y="285912"/>
                    </a:cubicBezTo>
                    <a:lnTo>
                      <a:pt x="433763" y="322944"/>
                    </a:lnTo>
                    <a:lnTo>
                      <a:pt x="384675" y="322944"/>
                    </a:lnTo>
                    <a:cubicBezTo>
                      <a:pt x="384258" y="283507"/>
                      <a:pt x="370023" y="247202"/>
                      <a:pt x="346200" y="218923"/>
                    </a:cubicBezTo>
                    <a:cubicBezTo>
                      <a:pt x="365694" y="201214"/>
                      <a:pt x="389399" y="189436"/>
                      <a:pt x="415455" y="184509"/>
                    </a:cubicBezTo>
                    <a:cubicBezTo>
                      <a:pt x="429157" y="191135"/>
                      <a:pt x="444365" y="194694"/>
                      <a:pt x="459563" y="194694"/>
                    </a:cubicBezTo>
                    <a:cubicBezTo>
                      <a:pt x="474749" y="194694"/>
                      <a:pt x="489936" y="191146"/>
                      <a:pt x="503627" y="184530"/>
                    </a:cubicBezTo>
                    <a:cubicBezTo>
                      <a:pt x="537987" y="191028"/>
                      <a:pt x="568286" y="209582"/>
                      <a:pt x="589736" y="237198"/>
                    </a:cubicBezTo>
                    <a:lnTo>
                      <a:pt x="587855" y="257857"/>
                    </a:lnTo>
                    <a:lnTo>
                      <a:pt x="609145" y="259802"/>
                    </a:lnTo>
                    <a:lnTo>
                      <a:pt x="615066" y="194694"/>
                    </a:lnTo>
                    <a:lnTo>
                      <a:pt x="641250" y="194694"/>
                    </a:lnTo>
                    <a:lnTo>
                      <a:pt x="641250" y="270490"/>
                    </a:lnTo>
                    <a:cubicBezTo>
                      <a:pt x="641250" y="287622"/>
                      <a:pt x="627303" y="301569"/>
                      <a:pt x="610171" y="301569"/>
                    </a:cubicBezTo>
                    <a:close/>
                    <a:moveTo>
                      <a:pt x="459563" y="318520"/>
                    </a:moveTo>
                    <a:lnTo>
                      <a:pt x="411843" y="270800"/>
                    </a:lnTo>
                    <a:cubicBezTo>
                      <a:pt x="408209" y="267166"/>
                      <a:pt x="406125" y="262132"/>
                      <a:pt x="406125" y="256981"/>
                    </a:cubicBezTo>
                    <a:cubicBezTo>
                      <a:pt x="406125" y="246208"/>
                      <a:pt x="414889" y="237444"/>
                      <a:pt x="425662" y="237444"/>
                    </a:cubicBezTo>
                    <a:cubicBezTo>
                      <a:pt x="430802" y="237444"/>
                      <a:pt x="435847" y="239528"/>
                      <a:pt x="439481" y="243162"/>
                    </a:cubicBezTo>
                    <a:lnTo>
                      <a:pt x="452006" y="255688"/>
                    </a:lnTo>
                    <a:cubicBezTo>
                      <a:pt x="456185" y="259867"/>
                      <a:pt x="462940" y="259867"/>
                      <a:pt x="467119" y="255688"/>
                    </a:cubicBezTo>
                    <a:lnTo>
                      <a:pt x="479644" y="243162"/>
                    </a:lnTo>
                    <a:cubicBezTo>
                      <a:pt x="483278" y="239528"/>
                      <a:pt x="488312" y="237444"/>
                      <a:pt x="493463" y="237444"/>
                    </a:cubicBezTo>
                    <a:cubicBezTo>
                      <a:pt x="504236" y="237444"/>
                      <a:pt x="513000" y="246208"/>
                      <a:pt x="513000" y="256981"/>
                    </a:cubicBezTo>
                    <a:cubicBezTo>
                      <a:pt x="513000" y="262122"/>
                      <a:pt x="510916" y="267166"/>
                      <a:pt x="507282" y="270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Dowolny kształt: kształt 87">
                <a:extLst>
                  <a:ext uri="{FF2B5EF4-FFF2-40B4-BE49-F238E27FC236}">
                    <a16:creationId xmlns:a16="http://schemas.microsoft.com/office/drawing/2014/main" id="{6F118762-C1C0-475D-24D9-2689F00D29C8}"/>
                  </a:ext>
                </a:extLst>
              </p:cNvPr>
              <p:cNvSpPr/>
              <p:nvPr/>
            </p:nvSpPr>
            <p:spPr>
              <a:xfrm>
                <a:off x="7797465" y="3665888"/>
                <a:ext cx="235125" cy="171000"/>
              </a:xfrm>
              <a:custGeom>
                <a:avLst/>
                <a:gdLst>
                  <a:gd name="connsiteX0" fmla="*/ 32063 w 235125"/>
                  <a:gd name="connsiteY0" fmla="*/ 64125 h 171000"/>
                  <a:gd name="connsiteX1" fmla="*/ 42750 w 235125"/>
                  <a:gd name="connsiteY1" fmla="*/ 64125 h 171000"/>
                  <a:gd name="connsiteX2" fmla="*/ 42750 w 235125"/>
                  <a:gd name="connsiteY2" fmla="*/ 74813 h 171000"/>
                  <a:gd name="connsiteX3" fmla="*/ 70815 w 235125"/>
                  <a:gd name="connsiteY3" fmla="*/ 121549 h 171000"/>
                  <a:gd name="connsiteX4" fmla="*/ 66102 w 235125"/>
                  <a:gd name="connsiteY4" fmla="*/ 140391 h 171000"/>
                  <a:gd name="connsiteX5" fmla="*/ 65995 w 235125"/>
                  <a:gd name="connsiteY5" fmla="*/ 140412 h 171000"/>
                  <a:gd name="connsiteX6" fmla="*/ 94114 w 235125"/>
                  <a:gd name="connsiteY6" fmla="*/ 168157 h 171000"/>
                  <a:gd name="connsiteX7" fmla="*/ 117563 w 235125"/>
                  <a:gd name="connsiteY7" fmla="*/ 171000 h 171000"/>
                  <a:gd name="connsiteX8" fmla="*/ 161563 w 235125"/>
                  <a:gd name="connsiteY8" fmla="*/ 160858 h 171000"/>
                  <a:gd name="connsiteX9" fmla="*/ 174388 w 235125"/>
                  <a:gd name="connsiteY9" fmla="*/ 163818 h 171000"/>
                  <a:gd name="connsiteX10" fmla="*/ 203693 w 235125"/>
                  <a:gd name="connsiteY10" fmla="*/ 151934 h 171000"/>
                  <a:gd name="connsiteX11" fmla="*/ 169012 w 235125"/>
                  <a:gd name="connsiteY11" fmla="*/ 140391 h 171000"/>
                  <a:gd name="connsiteX12" fmla="*/ 164299 w 235125"/>
                  <a:gd name="connsiteY12" fmla="*/ 121538 h 171000"/>
                  <a:gd name="connsiteX13" fmla="*/ 192375 w 235125"/>
                  <a:gd name="connsiteY13" fmla="*/ 74813 h 171000"/>
                  <a:gd name="connsiteX14" fmla="*/ 192375 w 235125"/>
                  <a:gd name="connsiteY14" fmla="*/ 64125 h 171000"/>
                  <a:gd name="connsiteX15" fmla="*/ 203063 w 235125"/>
                  <a:gd name="connsiteY15" fmla="*/ 64125 h 171000"/>
                  <a:gd name="connsiteX16" fmla="*/ 235125 w 235125"/>
                  <a:gd name="connsiteY16" fmla="*/ 32063 h 171000"/>
                  <a:gd name="connsiteX17" fmla="*/ 203063 w 235125"/>
                  <a:gd name="connsiteY17" fmla="*/ 0 h 171000"/>
                  <a:gd name="connsiteX18" fmla="*/ 171000 w 235125"/>
                  <a:gd name="connsiteY18" fmla="*/ 0 h 171000"/>
                  <a:gd name="connsiteX19" fmla="*/ 171000 w 235125"/>
                  <a:gd name="connsiteY19" fmla="*/ 74813 h 171000"/>
                  <a:gd name="connsiteX20" fmla="*/ 138938 w 235125"/>
                  <a:gd name="connsiteY20" fmla="*/ 106875 h 171000"/>
                  <a:gd name="connsiteX21" fmla="*/ 96188 w 235125"/>
                  <a:gd name="connsiteY21" fmla="*/ 106875 h 171000"/>
                  <a:gd name="connsiteX22" fmla="*/ 64125 w 235125"/>
                  <a:gd name="connsiteY22" fmla="*/ 74813 h 171000"/>
                  <a:gd name="connsiteX23" fmla="*/ 64125 w 235125"/>
                  <a:gd name="connsiteY23" fmla="*/ 0 h 171000"/>
                  <a:gd name="connsiteX24" fmla="*/ 32063 w 235125"/>
                  <a:gd name="connsiteY24" fmla="*/ 0 h 171000"/>
                  <a:gd name="connsiteX25" fmla="*/ 0 w 235125"/>
                  <a:gd name="connsiteY25" fmla="*/ 32063 h 171000"/>
                  <a:gd name="connsiteX26" fmla="*/ 32063 w 235125"/>
                  <a:gd name="connsiteY26" fmla="*/ 64125 h 171000"/>
                  <a:gd name="connsiteX27" fmla="*/ 192375 w 235125"/>
                  <a:gd name="connsiteY27" fmla="*/ 21375 h 171000"/>
                  <a:gd name="connsiteX28" fmla="*/ 203063 w 235125"/>
                  <a:gd name="connsiteY28" fmla="*/ 21375 h 171000"/>
                  <a:gd name="connsiteX29" fmla="*/ 213750 w 235125"/>
                  <a:gd name="connsiteY29" fmla="*/ 32063 h 171000"/>
                  <a:gd name="connsiteX30" fmla="*/ 203063 w 235125"/>
                  <a:gd name="connsiteY30" fmla="*/ 42750 h 171000"/>
                  <a:gd name="connsiteX31" fmla="*/ 192375 w 235125"/>
                  <a:gd name="connsiteY31" fmla="*/ 42750 h 171000"/>
                  <a:gd name="connsiteX32" fmla="*/ 91293 w 235125"/>
                  <a:gd name="connsiteY32" fmla="*/ 127758 h 171000"/>
                  <a:gd name="connsiteX33" fmla="*/ 96188 w 235125"/>
                  <a:gd name="connsiteY33" fmla="*/ 128250 h 171000"/>
                  <a:gd name="connsiteX34" fmla="*/ 138938 w 235125"/>
                  <a:gd name="connsiteY34" fmla="*/ 128250 h 171000"/>
                  <a:gd name="connsiteX35" fmla="*/ 143832 w 235125"/>
                  <a:gd name="connsiteY35" fmla="*/ 127758 h 171000"/>
                  <a:gd name="connsiteX36" fmla="*/ 147776 w 235125"/>
                  <a:gd name="connsiteY36" fmla="*/ 143565 h 171000"/>
                  <a:gd name="connsiteX37" fmla="*/ 87338 w 235125"/>
                  <a:gd name="connsiteY37" fmla="*/ 143533 h 171000"/>
                  <a:gd name="connsiteX38" fmla="*/ 32063 w 235125"/>
                  <a:gd name="connsiteY38" fmla="*/ 21375 h 171000"/>
                  <a:gd name="connsiteX39" fmla="*/ 42750 w 235125"/>
                  <a:gd name="connsiteY39" fmla="*/ 21375 h 171000"/>
                  <a:gd name="connsiteX40" fmla="*/ 42750 w 235125"/>
                  <a:gd name="connsiteY40" fmla="*/ 42750 h 171000"/>
                  <a:gd name="connsiteX41" fmla="*/ 32063 w 235125"/>
                  <a:gd name="connsiteY41" fmla="*/ 42750 h 171000"/>
                  <a:gd name="connsiteX42" fmla="*/ 21375 w 235125"/>
                  <a:gd name="connsiteY42" fmla="*/ 32063 h 171000"/>
                  <a:gd name="connsiteX43" fmla="*/ 32063 w 235125"/>
                  <a:gd name="connsiteY43" fmla="*/ 21375 h 17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35125" h="171000">
                    <a:moveTo>
                      <a:pt x="32063" y="64125"/>
                    </a:moveTo>
                    <a:lnTo>
                      <a:pt x="42750" y="64125"/>
                    </a:lnTo>
                    <a:lnTo>
                      <a:pt x="42750" y="74813"/>
                    </a:lnTo>
                    <a:cubicBezTo>
                      <a:pt x="42750" y="95044"/>
                      <a:pt x="54186" y="112475"/>
                      <a:pt x="70815" y="121549"/>
                    </a:cubicBezTo>
                    <a:lnTo>
                      <a:pt x="66102" y="140391"/>
                    </a:lnTo>
                    <a:cubicBezTo>
                      <a:pt x="66070" y="140402"/>
                      <a:pt x="66038" y="140412"/>
                      <a:pt x="65995" y="140412"/>
                    </a:cubicBezTo>
                    <a:cubicBezTo>
                      <a:pt x="77420" y="147317"/>
                      <a:pt x="87060" y="156828"/>
                      <a:pt x="94114" y="168157"/>
                    </a:cubicBezTo>
                    <a:cubicBezTo>
                      <a:pt x="101809" y="169995"/>
                      <a:pt x="109675" y="171000"/>
                      <a:pt x="117563" y="171000"/>
                    </a:cubicBezTo>
                    <a:cubicBezTo>
                      <a:pt x="132728" y="171000"/>
                      <a:pt x="147883" y="167452"/>
                      <a:pt x="161563" y="160858"/>
                    </a:cubicBezTo>
                    <a:cubicBezTo>
                      <a:pt x="165881" y="161691"/>
                      <a:pt x="170177" y="162621"/>
                      <a:pt x="174388" y="163818"/>
                    </a:cubicBezTo>
                    <a:cubicBezTo>
                      <a:pt x="183323" y="158346"/>
                      <a:pt x="193166" y="154253"/>
                      <a:pt x="203693" y="151934"/>
                    </a:cubicBezTo>
                    <a:cubicBezTo>
                      <a:pt x="192599" y="146836"/>
                      <a:pt x="180993" y="142913"/>
                      <a:pt x="169012" y="140391"/>
                    </a:cubicBezTo>
                    <a:lnTo>
                      <a:pt x="164299" y="121538"/>
                    </a:lnTo>
                    <a:cubicBezTo>
                      <a:pt x="180939" y="112475"/>
                      <a:pt x="192375" y="95044"/>
                      <a:pt x="192375" y="74813"/>
                    </a:cubicBezTo>
                    <a:lnTo>
                      <a:pt x="192375" y="64125"/>
                    </a:lnTo>
                    <a:lnTo>
                      <a:pt x="203063" y="64125"/>
                    </a:lnTo>
                    <a:cubicBezTo>
                      <a:pt x="220740" y="64125"/>
                      <a:pt x="235125" y="49740"/>
                      <a:pt x="235125" y="32063"/>
                    </a:cubicBezTo>
                    <a:cubicBezTo>
                      <a:pt x="235125" y="14385"/>
                      <a:pt x="220740" y="0"/>
                      <a:pt x="203063" y="0"/>
                    </a:cubicBezTo>
                    <a:lnTo>
                      <a:pt x="171000" y="0"/>
                    </a:lnTo>
                    <a:lnTo>
                      <a:pt x="171000" y="74813"/>
                    </a:lnTo>
                    <a:cubicBezTo>
                      <a:pt x="171000" y="92490"/>
                      <a:pt x="156615" y="106875"/>
                      <a:pt x="138938" y="106875"/>
                    </a:cubicBezTo>
                    <a:lnTo>
                      <a:pt x="96188" y="106875"/>
                    </a:lnTo>
                    <a:cubicBezTo>
                      <a:pt x="78510" y="106875"/>
                      <a:pt x="64125" y="92490"/>
                      <a:pt x="64125" y="74813"/>
                    </a:cubicBezTo>
                    <a:lnTo>
                      <a:pt x="64125" y="0"/>
                    </a:lnTo>
                    <a:lnTo>
                      <a:pt x="32063" y="0"/>
                    </a:lnTo>
                    <a:cubicBezTo>
                      <a:pt x="14385" y="0"/>
                      <a:pt x="0" y="14385"/>
                      <a:pt x="0" y="32063"/>
                    </a:cubicBezTo>
                    <a:cubicBezTo>
                      <a:pt x="0" y="49740"/>
                      <a:pt x="14385" y="64125"/>
                      <a:pt x="32063" y="64125"/>
                    </a:cubicBezTo>
                    <a:close/>
                    <a:moveTo>
                      <a:pt x="192375" y="21375"/>
                    </a:moveTo>
                    <a:lnTo>
                      <a:pt x="203063" y="21375"/>
                    </a:lnTo>
                    <a:cubicBezTo>
                      <a:pt x="208962" y="21375"/>
                      <a:pt x="213750" y="26163"/>
                      <a:pt x="213750" y="32063"/>
                    </a:cubicBezTo>
                    <a:cubicBezTo>
                      <a:pt x="213750" y="37962"/>
                      <a:pt x="208962" y="42750"/>
                      <a:pt x="203063" y="42750"/>
                    </a:cubicBezTo>
                    <a:lnTo>
                      <a:pt x="192375" y="42750"/>
                    </a:lnTo>
                    <a:close/>
                    <a:moveTo>
                      <a:pt x="91293" y="127758"/>
                    </a:moveTo>
                    <a:cubicBezTo>
                      <a:pt x="92928" y="127908"/>
                      <a:pt x="94510" y="128250"/>
                      <a:pt x="96188" y="128250"/>
                    </a:cubicBezTo>
                    <a:lnTo>
                      <a:pt x="138938" y="128250"/>
                    </a:lnTo>
                    <a:cubicBezTo>
                      <a:pt x="140615" y="128250"/>
                      <a:pt x="142197" y="127908"/>
                      <a:pt x="143832" y="127758"/>
                    </a:cubicBezTo>
                    <a:lnTo>
                      <a:pt x="147776" y="143565"/>
                    </a:lnTo>
                    <a:cubicBezTo>
                      <a:pt x="128624" y="151303"/>
                      <a:pt x="106501" y="151292"/>
                      <a:pt x="87338" y="143533"/>
                    </a:cubicBezTo>
                    <a:close/>
                    <a:moveTo>
                      <a:pt x="32063" y="21375"/>
                    </a:moveTo>
                    <a:lnTo>
                      <a:pt x="42750" y="21375"/>
                    </a:lnTo>
                    <a:lnTo>
                      <a:pt x="42750" y="42750"/>
                    </a:lnTo>
                    <a:lnTo>
                      <a:pt x="32063" y="42750"/>
                    </a:lnTo>
                    <a:cubicBezTo>
                      <a:pt x="26163" y="42750"/>
                      <a:pt x="21375" y="37962"/>
                      <a:pt x="21375" y="32063"/>
                    </a:cubicBezTo>
                    <a:cubicBezTo>
                      <a:pt x="21375" y="26163"/>
                      <a:pt x="26163" y="21375"/>
                      <a:pt x="32063" y="213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05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Dowolny kształt: kształt 88">
                <a:extLst>
                  <a:ext uri="{FF2B5EF4-FFF2-40B4-BE49-F238E27FC236}">
                    <a16:creationId xmlns:a16="http://schemas.microsoft.com/office/drawing/2014/main" id="{3EF4D6B9-8427-4C4E-1DF5-B5F85F7BAC0A}"/>
                  </a:ext>
                </a:extLst>
              </p:cNvPr>
              <p:cNvSpPr/>
              <p:nvPr/>
            </p:nvSpPr>
            <p:spPr>
              <a:xfrm rot="-1593903">
                <a:off x="7925538" y="3631347"/>
                <a:ext cx="21364" cy="47771"/>
              </a:xfrm>
              <a:custGeom>
                <a:avLst/>
                <a:gdLst>
                  <a:gd name="connsiteX0" fmla="*/ 0 w 21364"/>
                  <a:gd name="connsiteY0" fmla="*/ 0 h 47771"/>
                  <a:gd name="connsiteX1" fmla="*/ 21365 w 21364"/>
                  <a:gd name="connsiteY1" fmla="*/ 0 h 47771"/>
                  <a:gd name="connsiteX2" fmla="*/ 21365 w 21364"/>
                  <a:gd name="connsiteY2" fmla="*/ 47772 h 47771"/>
                  <a:gd name="connsiteX3" fmla="*/ 0 w 21364"/>
                  <a:gd name="connsiteY3" fmla="*/ 47772 h 4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64" h="47771">
                    <a:moveTo>
                      <a:pt x="0" y="0"/>
                    </a:moveTo>
                    <a:lnTo>
                      <a:pt x="21365" y="0"/>
                    </a:lnTo>
                    <a:lnTo>
                      <a:pt x="21365" y="47772"/>
                    </a:lnTo>
                    <a:lnTo>
                      <a:pt x="0" y="47772"/>
                    </a:lnTo>
                    <a:close/>
                  </a:path>
                </a:pathLst>
              </a:custGeom>
              <a:solidFill>
                <a:srgbClr val="000000"/>
              </a:solidFill>
              <a:ln w="105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Dowolny kształt: kształt 89">
                <a:extLst>
                  <a:ext uri="{FF2B5EF4-FFF2-40B4-BE49-F238E27FC236}">
                    <a16:creationId xmlns:a16="http://schemas.microsoft.com/office/drawing/2014/main" id="{5C5B3337-F4DB-4B46-640B-7A1305A8BD50}"/>
                  </a:ext>
                </a:extLst>
              </p:cNvPr>
              <p:cNvSpPr/>
              <p:nvPr/>
            </p:nvSpPr>
            <p:spPr>
              <a:xfrm rot="-1593903">
                <a:off x="7882810" y="3631336"/>
                <a:ext cx="21364" cy="47771"/>
              </a:xfrm>
              <a:custGeom>
                <a:avLst/>
                <a:gdLst>
                  <a:gd name="connsiteX0" fmla="*/ 0 w 21364"/>
                  <a:gd name="connsiteY0" fmla="*/ 0 h 47771"/>
                  <a:gd name="connsiteX1" fmla="*/ 21365 w 21364"/>
                  <a:gd name="connsiteY1" fmla="*/ 0 h 47771"/>
                  <a:gd name="connsiteX2" fmla="*/ 21365 w 21364"/>
                  <a:gd name="connsiteY2" fmla="*/ 47772 h 47771"/>
                  <a:gd name="connsiteX3" fmla="*/ 0 w 21364"/>
                  <a:gd name="connsiteY3" fmla="*/ 47772 h 4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64" h="47771">
                    <a:moveTo>
                      <a:pt x="0" y="0"/>
                    </a:moveTo>
                    <a:lnTo>
                      <a:pt x="21365" y="0"/>
                    </a:lnTo>
                    <a:lnTo>
                      <a:pt x="21365" y="47772"/>
                    </a:lnTo>
                    <a:lnTo>
                      <a:pt x="0" y="47772"/>
                    </a:lnTo>
                    <a:close/>
                  </a:path>
                </a:pathLst>
              </a:custGeom>
              <a:solidFill>
                <a:srgbClr val="000000"/>
              </a:solidFill>
              <a:ln w="105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389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15309BB-A30D-0B59-A02A-16703B38F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89" y="81213"/>
            <a:ext cx="2772149" cy="1090756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EB30E737-DCBD-F09B-7699-E51AEF84B5CD}"/>
              </a:ext>
            </a:extLst>
          </p:cNvPr>
          <p:cNvSpPr txBox="1"/>
          <p:nvPr/>
        </p:nvSpPr>
        <p:spPr>
          <a:xfrm>
            <a:off x="2785324" y="312866"/>
            <a:ext cx="8985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Dopasowanie do roli sprzedażowej</a:t>
            </a: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1E50B4E2-1304-E782-65F2-91AE0D0E2205}"/>
              </a:ext>
            </a:extLst>
          </p:cNvPr>
          <p:cNvGrpSpPr/>
          <p:nvPr/>
        </p:nvGrpSpPr>
        <p:grpSpPr>
          <a:xfrm>
            <a:off x="2557911" y="1907328"/>
            <a:ext cx="6556594" cy="4110016"/>
            <a:chOff x="13516086" y="3319738"/>
            <a:chExt cx="13049040" cy="8077106"/>
          </a:xfrm>
        </p:grpSpPr>
        <p:sp>
          <p:nvSpPr>
            <p:cNvPr id="5" name="Freeform: Shape 6">
              <a:extLst>
                <a:ext uri="{FF2B5EF4-FFF2-40B4-BE49-F238E27FC236}">
                  <a16:creationId xmlns:a16="http://schemas.microsoft.com/office/drawing/2014/main" id="{37C7ED78-8D5C-2D0A-7DAF-6E7A75CC7B39}"/>
                </a:ext>
              </a:extLst>
            </p:cNvPr>
            <p:cNvSpPr/>
            <p:nvPr/>
          </p:nvSpPr>
          <p:spPr>
            <a:xfrm>
              <a:off x="13516086" y="3319738"/>
              <a:ext cx="13049040" cy="8077106"/>
            </a:xfrm>
            <a:custGeom>
              <a:avLst/>
              <a:gdLst>
                <a:gd name="connsiteX0" fmla="*/ 4570952 w 4562475"/>
                <a:gd name="connsiteY0" fmla="*/ 4091749 h 4086225"/>
                <a:gd name="connsiteX1" fmla="*/ 0 w 4562475"/>
                <a:gd name="connsiteY1" fmla="*/ 4091749 h 4086225"/>
                <a:gd name="connsiteX2" fmla="*/ 0 w 4562475"/>
                <a:gd name="connsiteY2" fmla="*/ 70009 h 4086225"/>
                <a:gd name="connsiteX3" fmla="*/ 70009 w 4562475"/>
                <a:gd name="connsiteY3" fmla="*/ 0 h 4086225"/>
                <a:gd name="connsiteX4" fmla="*/ 4500849 w 4562475"/>
                <a:gd name="connsiteY4" fmla="*/ 0 h 4086225"/>
                <a:gd name="connsiteX5" fmla="*/ 4570857 w 4562475"/>
                <a:gd name="connsiteY5" fmla="*/ 70009 h 4086225"/>
                <a:gd name="connsiteX6" fmla="*/ 4570857 w 4562475"/>
                <a:gd name="connsiteY6" fmla="*/ 4091749 h 408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62475" h="4086225">
                  <a:moveTo>
                    <a:pt x="4570952" y="4091749"/>
                  </a:moveTo>
                  <a:lnTo>
                    <a:pt x="0" y="4091749"/>
                  </a:lnTo>
                  <a:lnTo>
                    <a:pt x="0" y="70009"/>
                  </a:lnTo>
                  <a:cubicBezTo>
                    <a:pt x="0" y="31337"/>
                    <a:pt x="31337" y="0"/>
                    <a:pt x="70009" y="0"/>
                  </a:cubicBezTo>
                  <a:lnTo>
                    <a:pt x="4500849" y="0"/>
                  </a:lnTo>
                  <a:cubicBezTo>
                    <a:pt x="4539520" y="0"/>
                    <a:pt x="4570857" y="31337"/>
                    <a:pt x="4570857" y="70009"/>
                  </a:cubicBezTo>
                  <a:lnTo>
                    <a:pt x="4570857" y="409174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7">
              <a:extLst>
                <a:ext uri="{FF2B5EF4-FFF2-40B4-BE49-F238E27FC236}">
                  <a16:creationId xmlns:a16="http://schemas.microsoft.com/office/drawing/2014/main" id="{A8A5875C-243D-0DD0-B072-74EC923B0CCB}"/>
                </a:ext>
              </a:extLst>
            </p:cNvPr>
            <p:cNvSpPr/>
            <p:nvPr/>
          </p:nvSpPr>
          <p:spPr>
            <a:xfrm>
              <a:off x="13697023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8 w 66675"/>
                <a:gd name="connsiteY1" fmla="*/ 74295 h 66675"/>
                <a:gd name="connsiteX2" fmla="*/ 0 w 66675"/>
                <a:gd name="connsiteY2" fmla="*/ 37148 h 66675"/>
                <a:gd name="connsiteX3" fmla="*/ 37148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3" y="74295"/>
                    <a:pt x="37148" y="74295"/>
                  </a:cubicBezTo>
                  <a:cubicBezTo>
                    <a:pt x="16632" y="74295"/>
                    <a:pt x="0" y="57664"/>
                    <a:pt x="0" y="37148"/>
                  </a:cubicBezTo>
                  <a:cubicBezTo>
                    <a:pt x="0" y="16632"/>
                    <a:pt x="16632" y="0"/>
                    <a:pt x="37148" y="0"/>
                  </a:cubicBezTo>
                  <a:cubicBezTo>
                    <a:pt x="57663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FC51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8">
              <a:extLst>
                <a:ext uri="{FF2B5EF4-FFF2-40B4-BE49-F238E27FC236}">
                  <a16:creationId xmlns:a16="http://schemas.microsoft.com/office/drawing/2014/main" id="{506272CF-A00E-1DE3-CE45-25164E7A381B}"/>
                </a:ext>
              </a:extLst>
            </p:cNvPr>
            <p:cNvSpPr/>
            <p:nvPr/>
          </p:nvSpPr>
          <p:spPr>
            <a:xfrm>
              <a:off x="13939732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7 w 66675"/>
                <a:gd name="connsiteY1" fmla="*/ 74295 h 66675"/>
                <a:gd name="connsiteX2" fmla="*/ 0 w 66675"/>
                <a:gd name="connsiteY2" fmla="*/ 37148 h 66675"/>
                <a:gd name="connsiteX3" fmla="*/ 37147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3" y="74295"/>
                    <a:pt x="37147" y="74295"/>
                  </a:cubicBezTo>
                  <a:cubicBezTo>
                    <a:pt x="16631" y="74295"/>
                    <a:pt x="0" y="57664"/>
                    <a:pt x="0" y="37148"/>
                  </a:cubicBezTo>
                  <a:cubicBezTo>
                    <a:pt x="0" y="16632"/>
                    <a:pt x="16631" y="0"/>
                    <a:pt x="37147" y="0"/>
                  </a:cubicBezTo>
                  <a:cubicBezTo>
                    <a:pt x="57663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F9C1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9">
              <a:extLst>
                <a:ext uri="{FF2B5EF4-FFF2-40B4-BE49-F238E27FC236}">
                  <a16:creationId xmlns:a16="http://schemas.microsoft.com/office/drawing/2014/main" id="{F2D91890-4750-980E-1488-768DEE005918}"/>
                </a:ext>
              </a:extLst>
            </p:cNvPr>
            <p:cNvSpPr/>
            <p:nvPr/>
          </p:nvSpPr>
          <p:spPr>
            <a:xfrm>
              <a:off x="14182272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8 w 66675"/>
                <a:gd name="connsiteY1" fmla="*/ 74295 h 66675"/>
                <a:gd name="connsiteX2" fmla="*/ 0 w 66675"/>
                <a:gd name="connsiteY2" fmla="*/ 37148 h 66675"/>
                <a:gd name="connsiteX3" fmla="*/ 37148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4" y="74295"/>
                    <a:pt x="37148" y="74295"/>
                  </a:cubicBezTo>
                  <a:cubicBezTo>
                    <a:pt x="16631" y="74295"/>
                    <a:pt x="0" y="57664"/>
                    <a:pt x="0" y="37148"/>
                  </a:cubicBezTo>
                  <a:cubicBezTo>
                    <a:pt x="0" y="16632"/>
                    <a:pt x="16631" y="0"/>
                    <a:pt x="37148" y="0"/>
                  </a:cubicBezTo>
                  <a:cubicBezTo>
                    <a:pt x="57664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53F98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10">
              <a:extLst>
                <a:ext uri="{FF2B5EF4-FFF2-40B4-BE49-F238E27FC236}">
                  <a16:creationId xmlns:a16="http://schemas.microsoft.com/office/drawing/2014/main" id="{1FAD859F-F7A6-659C-CC45-A7A3D18966E2}"/>
                </a:ext>
              </a:extLst>
            </p:cNvPr>
            <p:cNvSpPr/>
            <p:nvPr/>
          </p:nvSpPr>
          <p:spPr>
            <a:xfrm>
              <a:off x="22518054" y="3599309"/>
              <a:ext cx="829347" cy="304657"/>
            </a:xfrm>
            <a:custGeom>
              <a:avLst/>
              <a:gdLst>
                <a:gd name="connsiteX0" fmla="*/ 396430 w 466725"/>
                <a:gd name="connsiteY0" fmla="*/ 179927 h 171450"/>
                <a:gd name="connsiteX1" fmla="*/ 79439 w 466725"/>
                <a:gd name="connsiteY1" fmla="*/ 179927 h 171450"/>
                <a:gd name="connsiteX2" fmla="*/ 0 w 466725"/>
                <a:gd name="connsiteY2" fmla="*/ 100489 h 171450"/>
                <a:gd name="connsiteX3" fmla="*/ 0 w 466725"/>
                <a:gd name="connsiteY3" fmla="*/ 79439 h 171450"/>
                <a:gd name="connsiteX4" fmla="*/ 79439 w 466725"/>
                <a:gd name="connsiteY4" fmla="*/ 0 h 171450"/>
                <a:gd name="connsiteX5" fmla="*/ 396430 w 466725"/>
                <a:gd name="connsiteY5" fmla="*/ 0 h 171450"/>
                <a:gd name="connsiteX6" fmla="*/ 475869 w 466725"/>
                <a:gd name="connsiteY6" fmla="*/ 79439 h 171450"/>
                <a:gd name="connsiteX7" fmla="*/ 475869 w 466725"/>
                <a:gd name="connsiteY7" fmla="*/ 100489 h 171450"/>
                <a:gd name="connsiteX8" fmla="*/ 396430 w 466725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725" h="171450">
                  <a:moveTo>
                    <a:pt x="396430" y="179927"/>
                  </a:moveTo>
                  <a:lnTo>
                    <a:pt x="79439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9" y="0"/>
                  </a:cubicBezTo>
                  <a:lnTo>
                    <a:pt x="396430" y="0"/>
                  </a:lnTo>
                  <a:cubicBezTo>
                    <a:pt x="440341" y="0"/>
                    <a:pt x="475869" y="35528"/>
                    <a:pt x="475869" y="79439"/>
                  </a:cubicBezTo>
                  <a:lnTo>
                    <a:pt x="475869" y="100489"/>
                  </a:lnTo>
                  <a:cubicBezTo>
                    <a:pt x="475869" y="144399"/>
                    <a:pt x="440341" y="179927"/>
                    <a:pt x="396430" y="17992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1">
              <a:extLst>
                <a:ext uri="{FF2B5EF4-FFF2-40B4-BE49-F238E27FC236}">
                  <a16:creationId xmlns:a16="http://schemas.microsoft.com/office/drawing/2014/main" id="{E31BD8C3-F554-387F-D4C3-28441E348CE9}"/>
                </a:ext>
              </a:extLst>
            </p:cNvPr>
            <p:cNvSpPr/>
            <p:nvPr/>
          </p:nvSpPr>
          <p:spPr>
            <a:xfrm>
              <a:off x="23634627" y="3599309"/>
              <a:ext cx="1320182" cy="304657"/>
            </a:xfrm>
            <a:custGeom>
              <a:avLst/>
              <a:gdLst>
                <a:gd name="connsiteX0" fmla="*/ 667036 w 742950"/>
                <a:gd name="connsiteY0" fmla="*/ 179927 h 171450"/>
                <a:gd name="connsiteX1" fmla="*/ 79438 w 742950"/>
                <a:gd name="connsiteY1" fmla="*/ 179927 h 171450"/>
                <a:gd name="connsiteX2" fmla="*/ 0 w 742950"/>
                <a:gd name="connsiteY2" fmla="*/ 100489 h 171450"/>
                <a:gd name="connsiteX3" fmla="*/ 0 w 742950"/>
                <a:gd name="connsiteY3" fmla="*/ 79439 h 171450"/>
                <a:gd name="connsiteX4" fmla="*/ 79438 w 742950"/>
                <a:gd name="connsiteY4" fmla="*/ 0 h 171450"/>
                <a:gd name="connsiteX5" fmla="*/ 667036 w 742950"/>
                <a:gd name="connsiteY5" fmla="*/ 0 h 171450"/>
                <a:gd name="connsiteX6" fmla="*/ 746474 w 742950"/>
                <a:gd name="connsiteY6" fmla="*/ 79439 h 171450"/>
                <a:gd name="connsiteX7" fmla="*/ 746474 w 742950"/>
                <a:gd name="connsiteY7" fmla="*/ 100489 h 171450"/>
                <a:gd name="connsiteX8" fmla="*/ 667036 w 742950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2950" h="171450">
                  <a:moveTo>
                    <a:pt x="667036" y="179927"/>
                  </a:moveTo>
                  <a:lnTo>
                    <a:pt x="79438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8" y="0"/>
                  </a:cubicBezTo>
                  <a:lnTo>
                    <a:pt x="667036" y="0"/>
                  </a:lnTo>
                  <a:cubicBezTo>
                    <a:pt x="710946" y="0"/>
                    <a:pt x="746474" y="35528"/>
                    <a:pt x="746474" y="79439"/>
                  </a:cubicBezTo>
                  <a:lnTo>
                    <a:pt x="746474" y="100489"/>
                  </a:lnTo>
                  <a:cubicBezTo>
                    <a:pt x="746474" y="144399"/>
                    <a:pt x="710851" y="179927"/>
                    <a:pt x="667036" y="17992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2">
              <a:extLst>
                <a:ext uri="{FF2B5EF4-FFF2-40B4-BE49-F238E27FC236}">
                  <a16:creationId xmlns:a16="http://schemas.microsoft.com/office/drawing/2014/main" id="{762941C9-193A-68BC-45E0-0CAE4B1977EA}"/>
                </a:ext>
              </a:extLst>
            </p:cNvPr>
            <p:cNvSpPr/>
            <p:nvPr/>
          </p:nvSpPr>
          <p:spPr>
            <a:xfrm>
              <a:off x="25254225" y="3599309"/>
              <a:ext cx="829347" cy="304657"/>
            </a:xfrm>
            <a:custGeom>
              <a:avLst/>
              <a:gdLst>
                <a:gd name="connsiteX0" fmla="*/ 396430 w 466725"/>
                <a:gd name="connsiteY0" fmla="*/ 179927 h 171450"/>
                <a:gd name="connsiteX1" fmla="*/ 79438 w 466725"/>
                <a:gd name="connsiteY1" fmla="*/ 179927 h 171450"/>
                <a:gd name="connsiteX2" fmla="*/ 0 w 466725"/>
                <a:gd name="connsiteY2" fmla="*/ 100489 h 171450"/>
                <a:gd name="connsiteX3" fmla="*/ 0 w 466725"/>
                <a:gd name="connsiteY3" fmla="*/ 79439 h 171450"/>
                <a:gd name="connsiteX4" fmla="*/ 79438 w 466725"/>
                <a:gd name="connsiteY4" fmla="*/ 0 h 171450"/>
                <a:gd name="connsiteX5" fmla="*/ 396430 w 466725"/>
                <a:gd name="connsiteY5" fmla="*/ 0 h 171450"/>
                <a:gd name="connsiteX6" fmla="*/ 475869 w 466725"/>
                <a:gd name="connsiteY6" fmla="*/ 79439 h 171450"/>
                <a:gd name="connsiteX7" fmla="*/ 475869 w 466725"/>
                <a:gd name="connsiteY7" fmla="*/ 100489 h 171450"/>
                <a:gd name="connsiteX8" fmla="*/ 396430 w 466725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725" h="171450">
                  <a:moveTo>
                    <a:pt x="396430" y="179927"/>
                  </a:moveTo>
                  <a:lnTo>
                    <a:pt x="79438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8" y="0"/>
                  </a:cubicBezTo>
                  <a:lnTo>
                    <a:pt x="396430" y="0"/>
                  </a:lnTo>
                  <a:cubicBezTo>
                    <a:pt x="440341" y="0"/>
                    <a:pt x="475869" y="35528"/>
                    <a:pt x="475869" y="79439"/>
                  </a:cubicBezTo>
                  <a:lnTo>
                    <a:pt x="475869" y="100489"/>
                  </a:lnTo>
                  <a:cubicBezTo>
                    <a:pt x="475869" y="144399"/>
                    <a:pt x="440341" y="179927"/>
                    <a:pt x="396430" y="17992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Prostokąt 11">
            <a:extLst>
              <a:ext uri="{FF2B5EF4-FFF2-40B4-BE49-F238E27FC236}">
                <a16:creationId xmlns:a16="http://schemas.microsoft.com/office/drawing/2014/main" id="{5CA99317-4D65-B352-95BD-2A8D385DE32E}"/>
              </a:ext>
            </a:extLst>
          </p:cNvPr>
          <p:cNvSpPr/>
          <p:nvPr/>
        </p:nvSpPr>
        <p:spPr>
          <a:xfrm>
            <a:off x="0" y="5787039"/>
            <a:ext cx="12192000" cy="10907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DD255F2B-8918-7CA0-E94E-0C5CB2629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7436" y="2258795"/>
            <a:ext cx="4204616" cy="3414273"/>
          </a:xfrm>
          <a:prstGeom prst="rect">
            <a:avLst/>
          </a:prstGeom>
        </p:spPr>
      </p:pic>
      <p:sp>
        <p:nvSpPr>
          <p:cNvPr id="17" name="Freeform: Shape 34">
            <a:extLst>
              <a:ext uri="{FF2B5EF4-FFF2-40B4-BE49-F238E27FC236}">
                <a16:creationId xmlns:a16="http://schemas.microsoft.com/office/drawing/2014/main" id="{12817D6D-A3BF-D29D-7EDF-586DCA13A31B}"/>
              </a:ext>
            </a:extLst>
          </p:cNvPr>
          <p:cNvSpPr/>
          <p:nvPr/>
        </p:nvSpPr>
        <p:spPr>
          <a:xfrm>
            <a:off x="1650845" y="2425433"/>
            <a:ext cx="577114" cy="842519"/>
          </a:xfrm>
          <a:custGeom>
            <a:avLst/>
            <a:gdLst>
              <a:gd name="connsiteX0" fmla="*/ 546957 w 569816"/>
              <a:gd name="connsiteY0" fmla="*/ 786146 h 831865"/>
              <a:gd name="connsiteX1" fmla="*/ 569816 w 569816"/>
              <a:gd name="connsiteY1" fmla="*/ 809006 h 831865"/>
              <a:gd name="connsiteX2" fmla="*/ 546957 w 569816"/>
              <a:gd name="connsiteY2" fmla="*/ 831865 h 831865"/>
              <a:gd name="connsiteX3" fmla="*/ 524097 w 569816"/>
              <a:gd name="connsiteY3" fmla="*/ 809006 h 831865"/>
              <a:gd name="connsiteX4" fmla="*/ 546957 w 569816"/>
              <a:gd name="connsiteY4" fmla="*/ 786146 h 831865"/>
              <a:gd name="connsiteX5" fmla="*/ 284908 w 569816"/>
              <a:gd name="connsiteY5" fmla="*/ 786146 h 831865"/>
              <a:gd name="connsiteX6" fmla="*/ 307767 w 569816"/>
              <a:gd name="connsiteY6" fmla="*/ 809006 h 831865"/>
              <a:gd name="connsiteX7" fmla="*/ 284908 w 569816"/>
              <a:gd name="connsiteY7" fmla="*/ 831865 h 831865"/>
              <a:gd name="connsiteX8" fmla="*/ 262048 w 569816"/>
              <a:gd name="connsiteY8" fmla="*/ 809006 h 831865"/>
              <a:gd name="connsiteX9" fmla="*/ 284908 w 569816"/>
              <a:gd name="connsiteY9" fmla="*/ 786146 h 831865"/>
              <a:gd name="connsiteX10" fmla="*/ 22860 w 569816"/>
              <a:gd name="connsiteY10" fmla="*/ 786146 h 831865"/>
              <a:gd name="connsiteX11" fmla="*/ 45719 w 569816"/>
              <a:gd name="connsiteY11" fmla="*/ 809006 h 831865"/>
              <a:gd name="connsiteX12" fmla="*/ 22860 w 569816"/>
              <a:gd name="connsiteY12" fmla="*/ 831865 h 831865"/>
              <a:gd name="connsiteX13" fmla="*/ 0 w 569816"/>
              <a:gd name="connsiteY13" fmla="*/ 809006 h 831865"/>
              <a:gd name="connsiteX14" fmla="*/ 22860 w 569816"/>
              <a:gd name="connsiteY14" fmla="*/ 786146 h 831865"/>
              <a:gd name="connsiteX15" fmla="*/ 546957 w 569816"/>
              <a:gd name="connsiteY15" fmla="*/ 524097 h 831865"/>
              <a:gd name="connsiteX16" fmla="*/ 569816 w 569816"/>
              <a:gd name="connsiteY16" fmla="*/ 546957 h 831865"/>
              <a:gd name="connsiteX17" fmla="*/ 546957 w 569816"/>
              <a:gd name="connsiteY17" fmla="*/ 569816 h 831865"/>
              <a:gd name="connsiteX18" fmla="*/ 524097 w 569816"/>
              <a:gd name="connsiteY18" fmla="*/ 546957 h 831865"/>
              <a:gd name="connsiteX19" fmla="*/ 546957 w 569816"/>
              <a:gd name="connsiteY19" fmla="*/ 524097 h 831865"/>
              <a:gd name="connsiteX20" fmla="*/ 284908 w 569816"/>
              <a:gd name="connsiteY20" fmla="*/ 524097 h 831865"/>
              <a:gd name="connsiteX21" fmla="*/ 307767 w 569816"/>
              <a:gd name="connsiteY21" fmla="*/ 546957 h 831865"/>
              <a:gd name="connsiteX22" fmla="*/ 284908 w 569816"/>
              <a:gd name="connsiteY22" fmla="*/ 569816 h 831865"/>
              <a:gd name="connsiteX23" fmla="*/ 262048 w 569816"/>
              <a:gd name="connsiteY23" fmla="*/ 546957 h 831865"/>
              <a:gd name="connsiteX24" fmla="*/ 284908 w 569816"/>
              <a:gd name="connsiteY24" fmla="*/ 524097 h 831865"/>
              <a:gd name="connsiteX25" fmla="*/ 22860 w 569816"/>
              <a:gd name="connsiteY25" fmla="*/ 524097 h 831865"/>
              <a:gd name="connsiteX26" fmla="*/ 45719 w 569816"/>
              <a:gd name="connsiteY26" fmla="*/ 546957 h 831865"/>
              <a:gd name="connsiteX27" fmla="*/ 22860 w 569816"/>
              <a:gd name="connsiteY27" fmla="*/ 569816 h 831865"/>
              <a:gd name="connsiteX28" fmla="*/ 0 w 569816"/>
              <a:gd name="connsiteY28" fmla="*/ 546957 h 831865"/>
              <a:gd name="connsiteX29" fmla="*/ 22860 w 569816"/>
              <a:gd name="connsiteY29" fmla="*/ 524097 h 831865"/>
              <a:gd name="connsiteX30" fmla="*/ 546957 w 569816"/>
              <a:gd name="connsiteY30" fmla="*/ 262048 h 831865"/>
              <a:gd name="connsiteX31" fmla="*/ 569816 w 569816"/>
              <a:gd name="connsiteY31" fmla="*/ 284908 h 831865"/>
              <a:gd name="connsiteX32" fmla="*/ 546957 w 569816"/>
              <a:gd name="connsiteY32" fmla="*/ 307767 h 831865"/>
              <a:gd name="connsiteX33" fmla="*/ 524097 w 569816"/>
              <a:gd name="connsiteY33" fmla="*/ 284908 h 831865"/>
              <a:gd name="connsiteX34" fmla="*/ 546957 w 569816"/>
              <a:gd name="connsiteY34" fmla="*/ 262048 h 831865"/>
              <a:gd name="connsiteX35" fmla="*/ 284908 w 569816"/>
              <a:gd name="connsiteY35" fmla="*/ 262048 h 831865"/>
              <a:gd name="connsiteX36" fmla="*/ 307767 w 569816"/>
              <a:gd name="connsiteY36" fmla="*/ 284908 h 831865"/>
              <a:gd name="connsiteX37" fmla="*/ 284908 w 569816"/>
              <a:gd name="connsiteY37" fmla="*/ 307767 h 831865"/>
              <a:gd name="connsiteX38" fmla="*/ 262048 w 569816"/>
              <a:gd name="connsiteY38" fmla="*/ 284908 h 831865"/>
              <a:gd name="connsiteX39" fmla="*/ 284908 w 569816"/>
              <a:gd name="connsiteY39" fmla="*/ 262048 h 831865"/>
              <a:gd name="connsiteX40" fmla="*/ 22860 w 569816"/>
              <a:gd name="connsiteY40" fmla="*/ 262048 h 831865"/>
              <a:gd name="connsiteX41" fmla="*/ 45719 w 569816"/>
              <a:gd name="connsiteY41" fmla="*/ 284908 h 831865"/>
              <a:gd name="connsiteX42" fmla="*/ 22860 w 569816"/>
              <a:gd name="connsiteY42" fmla="*/ 307767 h 831865"/>
              <a:gd name="connsiteX43" fmla="*/ 0 w 569816"/>
              <a:gd name="connsiteY43" fmla="*/ 284908 h 831865"/>
              <a:gd name="connsiteX44" fmla="*/ 22860 w 569816"/>
              <a:gd name="connsiteY44" fmla="*/ 262048 h 831865"/>
              <a:gd name="connsiteX45" fmla="*/ 546957 w 569816"/>
              <a:gd name="connsiteY45" fmla="*/ 0 h 831865"/>
              <a:gd name="connsiteX46" fmla="*/ 569816 w 569816"/>
              <a:gd name="connsiteY46" fmla="*/ 22860 h 831865"/>
              <a:gd name="connsiteX47" fmla="*/ 546957 w 569816"/>
              <a:gd name="connsiteY47" fmla="*/ 45719 h 831865"/>
              <a:gd name="connsiteX48" fmla="*/ 524097 w 569816"/>
              <a:gd name="connsiteY48" fmla="*/ 22860 h 831865"/>
              <a:gd name="connsiteX49" fmla="*/ 546957 w 569816"/>
              <a:gd name="connsiteY49" fmla="*/ 0 h 831865"/>
              <a:gd name="connsiteX50" fmla="*/ 284908 w 569816"/>
              <a:gd name="connsiteY50" fmla="*/ 0 h 831865"/>
              <a:gd name="connsiteX51" fmla="*/ 307767 w 569816"/>
              <a:gd name="connsiteY51" fmla="*/ 22860 h 831865"/>
              <a:gd name="connsiteX52" fmla="*/ 284908 w 569816"/>
              <a:gd name="connsiteY52" fmla="*/ 45719 h 831865"/>
              <a:gd name="connsiteX53" fmla="*/ 262048 w 569816"/>
              <a:gd name="connsiteY53" fmla="*/ 22860 h 831865"/>
              <a:gd name="connsiteX54" fmla="*/ 284908 w 569816"/>
              <a:gd name="connsiteY54" fmla="*/ 0 h 831865"/>
              <a:gd name="connsiteX55" fmla="*/ 22860 w 569816"/>
              <a:gd name="connsiteY55" fmla="*/ 0 h 831865"/>
              <a:gd name="connsiteX56" fmla="*/ 45719 w 569816"/>
              <a:gd name="connsiteY56" fmla="*/ 22860 h 831865"/>
              <a:gd name="connsiteX57" fmla="*/ 22860 w 569816"/>
              <a:gd name="connsiteY57" fmla="*/ 45719 h 831865"/>
              <a:gd name="connsiteX58" fmla="*/ 0 w 569816"/>
              <a:gd name="connsiteY58" fmla="*/ 22860 h 831865"/>
              <a:gd name="connsiteX59" fmla="*/ 22860 w 569816"/>
              <a:gd name="connsiteY59" fmla="*/ 0 h 831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69816" h="831865">
                <a:moveTo>
                  <a:pt x="546957" y="786146"/>
                </a:moveTo>
                <a:cubicBezTo>
                  <a:pt x="559582" y="786146"/>
                  <a:pt x="569816" y="796380"/>
                  <a:pt x="569816" y="809006"/>
                </a:cubicBezTo>
                <a:cubicBezTo>
                  <a:pt x="569816" y="821631"/>
                  <a:pt x="559582" y="831865"/>
                  <a:pt x="546957" y="831865"/>
                </a:cubicBezTo>
                <a:cubicBezTo>
                  <a:pt x="534332" y="831865"/>
                  <a:pt x="524097" y="821631"/>
                  <a:pt x="524097" y="809006"/>
                </a:cubicBezTo>
                <a:cubicBezTo>
                  <a:pt x="524097" y="796380"/>
                  <a:pt x="534332" y="786146"/>
                  <a:pt x="546957" y="786146"/>
                </a:cubicBezTo>
                <a:close/>
                <a:moveTo>
                  <a:pt x="284908" y="786146"/>
                </a:moveTo>
                <a:cubicBezTo>
                  <a:pt x="297533" y="786146"/>
                  <a:pt x="307767" y="796380"/>
                  <a:pt x="307767" y="809006"/>
                </a:cubicBezTo>
                <a:cubicBezTo>
                  <a:pt x="307767" y="821631"/>
                  <a:pt x="297533" y="831865"/>
                  <a:pt x="284908" y="831865"/>
                </a:cubicBezTo>
                <a:cubicBezTo>
                  <a:pt x="272283" y="831865"/>
                  <a:pt x="262048" y="821631"/>
                  <a:pt x="262048" y="809006"/>
                </a:cubicBezTo>
                <a:cubicBezTo>
                  <a:pt x="262048" y="796380"/>
                  <a:pt x="272283" y="786146"/>
                  <a:pt x="284908" y="786146"/>
                </a:cubicBezTo>
                <a:close/>
                <a:moveTo>
                  <a:pt x="22860" y="786146"/>
                </a:moveTo>
                <a:cubicBezTo>
                  <a:pt x="35485" y="786146"/>
                  <a:pt x="45719" y="796380"/>
                  <a:pt x="45719" y="809006"/>
                </a:cubicBezTo>
                <a:cubicBezTo>
                  <a:pt x="45719" y="821631"/>
                  <a:pt x="35485" y="831865"/>
                  <a:pt x="22860" y="831865"/>
                </a:cubicBezTo>
                <a:cubicBezTo>
                  <a:pt x="10235" y="831865"/>
                  <a:pt x="0" y="821631"/>
                  <a:pt x="0" y="809006"/>
                </a:cubicBezTo>
                <a:cubicBezTo>
                  <a:pt x="0" y="796380"/>
                  <a:pt x="10235" y="786146"/>
                  <a:pt x="22860" y="786146"/>
                </a:cubicBezTo>
                <a:close/>
                <a:moveTo>
                  <a:pt x="546957" y="524097"/>
                </a:moveTo>
                <a:cubicBezTo>
                  <a:pt x="559582" y="524097"/>
                  <a:pt x="569816" y="534331"/>
                  <a:pt x="569816" y="546957"/>
                </a:cubicBezTo>
                <a:cubicBezTo>
                  <a:pt x="569816" y="559582"/>
                  <a:pt x="559582" y="569816"/>
                  <a:pt x="546957" y="569816"/>
                </a:cubicBezTo>
                <a:cubicBezTo>
                  <a:pt x="534332" y="569816"/>
                  <a:pt x="524097" y="559582"/>
                  <a:pt x="524097" y="546957"/>
                </a:cubicBezTo>
                <a:cubicBezTo>
                  <a:pt x="524097" y="534331"/>
                  <a:pt x="534332" y="524097"/>
                  <a:pt x="546957" y="524097"/>
                </a:cubicBezTo>
                <a:close/>
                <a:moveTo>
                  <a:pt x="284908" y="524097"/>
                </a:moveTo>
                <a:cubicBezTo>
                  <a:pt x="297533" y="524097"/>
                  <a:pt x="307767" y="534331"/>
                  <a:pt x="307767" y="546957"/>
                </a:cubicBezTo>
                <a:cubicBezTo>
                  <a:pt x="307767" y="559582"/>
                  <a:pt x="297533" y="569816"/>
                  <a:pt x="284908" y="569816"/>
                </a:cubicBezTo>
                <a:cubicBezTo>
                  <a:pt x="272283" y="569816"/>
                  <a:pt x="262048" y="559582"/>
                  <a:pt x="262048" y="546957"/>
                </a:cubicBezTo>
                <a:cubicBezTo>
                  <a:pt x="262048" y="534331"/>
                  <a:pt x="272283" y="524097"/>
                  <a:pt x="284908" y="524097"/>
                </a:cubicBezTo>
                <a:close/>
                <a:moveTo>
                  <a:pt x="22860" y="524097"/>
                </a:moveTo>
                <a:cubicBezTo>
                  <a:pt x="35485" y="524097"/>
                  <a:pt x="45719" y="534331"/>
                  <a:pt x="45719" y="546957"/>
                </a:cubicBezTo>
                <a:cubicBezTo>
                  <a:pt x="45719" y="559582"/>
                  <a:pt x="35485" y="569816"/>
                  <a:pt x="22860" y="569816"/>
                </a:cubicBezTo>
                <a:cubicBezTo>
                  <a:pt x="10235" y="569816"/>
                  <a:pt x="0" y="559582"/>
                  <a:pt x="0" y="546957"/>
                </a:cubicBezTo>
                <a:cubicBezTo>
                  <a:pt x="0" y="534331"/>
                  <a:pt x="10235" y="524097"/>
                  <a:pt x="22860" y="524097"/>
                </a:cubicBezTo>
                <a:close/>
                <a:moveTo>
                  <a:pt x="546957" y="262048"/>
                </a:moveTo>
                <a:cubicBezTo>
                  <a:pt x="559582" y="262048"/>
                  <a:pt x="569816" y="272282"/>
                  <a:pt x="569816" y="284908"/>
                </a:cubicBezTo>
                <a:cubicBezTo>
                  <a:pt x="569816" y="297533"/>
                  <a:pt x="559582" y="307767"/>
                  <a:pt x="546957" y="307767"/>
                </a:cubicBezTo>
                <a:cubicBezTo>
                  <a:pt x="534332" y="307767"/>
                  <a:pt x="524097" y="297533"/>
                  <a:pt x="524097" y="284908"/>
                </a:cubicBezTo>
                <a:cubicBezTo>
                  <a:pt x="524097" y="272282"/>
                  <a:pt x="534332" y="262048"/>
                  <a:pt x="546957" y="262048"/>
                </a:cubicBezTo>
                <a:close/>
                <a:moveTo>
                  <a:pt x="284908" y="262048"/>
                </a:moveTo>
                <a:cubicBezTo>
                  <a:pt x="297533" y="262048"/>
                  <a:pt x="307767" y="272282"/>
                  <a:pt x="307767" y="284908"/>
                </a:cubicBezTo>
                <a:cubicBezTo>
                  <a:pt x="307767" y="297533"/>
                  <a:pt x="297533" y="307767"/>
                  <a:pt x="284908" y="307767"/>
                </a:cubicBezTo>
                <a:cubicBezTo>
                  <a:pt x="272283" y="307767"/>
                  <a:pt x="262048" y="297533"/>
                  <a:pt x="262048" y="284908"/>
                </a:cubicBezTo>
                <a:cubicBezTo>
                  <a:pt x="262048" y="272282"/>
                  <a:pt x="272283" y="262048"/>
                  <a:pt x="284908" y="262048"/>
                </a:cubicBezTo>
                <a:close/>
                <a:moveTo>
                  <a:pt x="22860" y="262048"/>
                </a:moveTo>
                <a:cubicBezTo>
                  <a:pt x="35485" y="262048"/>
                  <a:pt x="45719" y="272282"/>
                  <a:pt x="45719" y="284908"/>
                </a:cubicBezTo>
                <a:cubicBezTo>
                  <a:pt x="45719" y="297533"/>
                  <a:pt x="35485" y="307767"/>
                  <a:pt x="22860" y="307767"/>
                </a:cubicBezTo>
                <a:cubicBezTo>
                  <a:pt x="10235" y="307767"/>
                  <a:pt x="0" y="297533"/>
                  <a:pt x="0" y="284908"/>
                </a:cubicBezTo>
                <a:cubicBezTo>
                  <a:pt x="0" y="272282"/>
                  <a:pt x="10235" y="262048"/>
                  <a:pt x="22860" y="262048"/>
                </a:cubicBezTo>
                <a:close/>
                <a:moveTo>
                  <a:pt x="546957" y="0"/>
                </a:moveTo>
                <a:cubicBezTo>
                  <a:pt x="559582" y="0"/>
                  <a:pt x="569816" y="10234"/>
                  <a:pt x="569816" y="22860"/>
                </a:cubicBezTo>
                <a:cubicBezTo>
                  <a:pt x="569816" y="35485"/>
                  <a:pt x="559582" y="45719"/>
                  <a:pt x="546957" y="45719"/>
                </a:cubicBezTo>
                <a:cubicBezTo>
                  <a:pt x="534332" y="45719"/>
                  <a:pt x="524097" y="35485"/>
                  <a:pt x="524097" y="22860"/>
                </a:cubicBezTo>
                <a:cubicBezTo>
                  <a:pt x="524097" y="10234"/>
                  <a:pt x="534332" y="0"/>
                  <a:pt x="546957" y="0"/>
                </a:cubicBezTo>
                <a:close/>
                <a:moveTo>
                  <a:pt x="284908" y="0"/>
                </a:moveTo>
                <a:cubicBezTo>
                  <a:pt x="297533" y="0"/>
                  <a:pt x="307767" y="10234"/>
                  <a:pt x="307767" y="22860"/>
                </a:cubicBezTo>
                <a:cubicBezTo>
                  <a:pt x="307767" y="35485"/>
                  <a:pt x="297533" y="45719"/>
                  <a:pt x="284908" y="45719"/>
                </a:cubicBezTo>
                <a:cubicBezTo>
                  <a:pt x="272283" y="45719"/>
                  <a:pt x="262048" y="35485"/>
                  <a:pt x="262048" y="22860"/>
                </a:cubicBezTo>
                <a:cubicBezTo>
                  <a:pt x="262048" y="10234"/>
                  <a:pt x="272283" y="0"/>
                  <a:pt x="284908" y="0"/>
                </a:cubicBezTo>
                <a:close/>
                <a:moveTo>
                  <a:pt x="22860" y="0"/>
                </a:moveTo>
                <a:cubicBezTo>
                  <a:pt x="35485" y="0"/>
                  <a:pt x="45719" y="10234"/>
                  <a:pt x="45719" y="22860"/>
                </a:cubicBezTo>
                <a:cubicBezTo>
                  <a:pt x="45719" y="35485"/>
                  <a:pt x="35485" y="45719"/>
                  <a:pt x="22860" y="45719"/>
                </a:cubicBezTo>
                <a:cubicBezTo>
                  <a:pt x="10235" y="45719"/>
                  <a:pt x="0" y="35485"/>
                  <a:pt x="0" y="22860"/>
                </a:cubicBezTo>
                <a:cubicBezTo>
                  <a:pt x="0" y="10234"/>
                  <a:pt x="10235" y="0"/>
                  <a:pt x="22860" y="0"/>
                </a:cubicBezTo>
                <a:close/>
              </a:path>
            </a:pathLst>
          </a:custGeom>
          <a:solidFill>
            <a:schemeClr val="tx2"/>
          </a:solidFill>
          <a:ln w="64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Graphic 49">
            <a:extLst>
              <a:ext uri="{FF2B5EF4-FFF2-40B4-BE49-F238E27FC236}">
                <a16:creationId xmlns:a16="http://schemas.microsoft.com/office/drawing/2014/main" id="{26D6CD42-C2AA-FD56-ECB6-04F789F0FD3F}"/>
              </a:ext>
            </a:extLst>
          </p:cNvPr>
          <p:cNvSpPr/>
          <p:nvPr/>
        </p:nvSpPr>
        <p:spPr>
          <a:xfrm rot="18405470">
            <a:off x="9525632" y="4318083"/>
            <a:ext cx="556308" cy="514083"/>
          </a:xfrm>
          <a:custGeom>
            <a:avLst/>
            <a:gdLst>
              <a:gd name="connsiteX0" fmla="*/ -429 w 718318"/>
              <a:gd name="connsiteY0" fmla="*/ 697770 h 698277"/>
              <a:gd name="connsiteX1" fmla="*/ 717089 w 718318"/>
              <a:gd name="connsiteY1" fmla="*/ -507 h 698277"/>
              <a:gd name="connsiteX0" fmla="*/ 0 w 704320"/>
              <a:gd name="connsiteY0" fmla="*/ 691271 h 691271"/>
              <a:gd name="connsiteX1" fmla="*/ 703505 w 704320"/>
              <a:gd name="connsiteY1" fmla="*/ 0 h 691271"/>
              <a:gd name="connsiteX0" fmla="*/ 0 w 697321"/>
              <a:gd name="connsiteY0" fmla="*/ 684265 h 684265"/>
              <a:gd name="connsiteX1" fmla="*/ 696499 w 697321"/>
              <a:gd name="connsiteY1" fmla="*/ 0 h 684265"/>
              <a:gd name="connsiteX0" fmla="*/ 0 w 777373"/>
              <a:gd name="connsiteY0" fmla="*/ 684265 h 718368"/>
              <a:gd name="connsiteX1" fmla="*/ 696499 w 777373"/>
              <a:gd name="connsiteY1" fmla="*/ 0 h 71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7373" h="718368">
                <a:moveTo>
                  <a:pt x="0" y="684265"/>
                </a:moveTo>
                <a:cubicBezTo>
                  <a:pt x="0" y="684265"/>
                  <a:pt x="1075388" y="949610"/>
                  <a:pt x="696499" y="0"/>
                </a:cubicBezTo>
              </a:path>
            </a:pathLst>
          </a:custGeom>
          <a:noFill/>
          <a:ln w="25400" cap="rnd">
            <a:solidFill>
              <a:schemeClr val="accent1"/>
            </a:solidFill>
            <a:prstDash val="solid"/>
            <a:round/>
            <a:tailEnd type="arrow" w="med" len="sm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0F3B36D1-A337-D522-B999-1926DAB3C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51" y="1671328"/>
            <a:ext cx="10483023" cy="537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950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Rectangle: Rounded Corners 26">
            <a:extLst>
              <a:ext uri="{FF2B5EF4-FFF2-40B4-BE49-F238E27FC236}">
                <a16:creationId xmlns:a16="http://schemas.microsoft.com/office/drawing/2014/main" id="{38C46185-C0F1-5C8C-F028-BEA779D1A2C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43491" y="1127760"/>
            <a:ext cx="9705017" cy="5530150"/>
          </a:xfrm>
          <a:prstGeom prst="roundRect">
            <a:avLst>
              <a:gd name="adj" fmla="val 3466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2677169" y="392826"/>
            <a:ext cx="8985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18</a:t>
            </a:r>
            <a:r>
              <a:rPr kumimoji="0" lang="pl-PL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 kluczowych </a:t>
            </a:r>
            <a:r>
              <a:rPr kumimoji="0" lang="pl-PL" sz="28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kompetencji</a:t>
            </a:r>
            <a:r>
              <a:rPr kumimoji="0" lang="pl-PL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 sprzedażowych</a:t>
            </a:r>
            <a:endParaRPr kumimoji="0" lang="pl-PL" sz="2800" b="1" i="0" u="none" strike="noStrike" kern="1200" cap="none" spc="0" normalizeH="0" baseline="0" noProof="0">
              <a:ln>
                <a:noFill/>
              </a:ln>
              <a:solidFill>
                <a:srgbClr val="7F1524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grpSp>
        <p:nvGrpSpPr>
          <p:cNvPr id="168" name="Grupa 167">
            <a:extLst>
              <a:ext uri="{FF2B5EF4-FFF2-40B4-BE49-F238E27FC236}">
                <a16:creationId xmlns:a16="http://schemas.microsoft.com/office/drawing/2014/main" id="{238D63BE-C55B-690E-0DC3-E337BB3BB126}"/>
              </a:ext>
            </a:extLst>
          </p:cNvPr>
          <p:cNvGrpSpPr/>
          <p:nvPr/>
        </p:nvGrpSpPr>
        <p:grpSpPr>
          <a:xfrm>
            <a:off x="1957966" y="1274047"/>
            <a:ext cx="3831907" cy="491909"/>
            <a:chOff x="1070856" y="1100386"/>
            <a:chExt cx="3831907" cy="491909"/>
          </a:xfrm>
        </p:grpSpPr>
        <p:grpSp>
          <p:nvGrpSpPr>
            <p:cNvPr id="9" name="Grupa 8">
              <a:extLst>
                <a:ext uri="{FF2B5EF4-FFF2-40B4-BE49-F238E27FC236}">
                  <a16:creationId xmlns:a16="http://schemas.microsoft.com/office/drawing/2014/main" id="{2643744D-CD72-9CBE-1FB4-5E18EF358C2A}"/>
                </a:ext>
              </a:extLst>
            </p:cNvPr>
            <p:cNvGrpSpPr/>
            <p:nvPr/>
          </p:nvGrpSpPr>
          <p:grpSpPr>
            <a:xfrm>
              <a:off x="1070856" y="1100386"/>
              <a:ext cx="3831907" cy="491909"/>
              <a:chOff x="1026392" y="4644729"/>
              <a:chExt cx="5314705" cy="682258"/>
            </a:xfrm>
          </p:grpSpPr>
          <p:sp>
            <p:nvSpPr>
              <p:cNvPr id="10" name="Rectangle: Rounded Corners 48">
                <a:hlinkClick r:id="rId3"/>
                <a:extLst>
                  <a:ext uri="{FF2B5EF4-FFF2-40B4-BE49-F238E27FC236}">
                    <a16:creationId xmlns:a16="http://schemas.microsoft.com/office/drawing/2014/main" id="{9CB41F54-D442-871D-BFC3-C4D6CE5A2E1F}"/>
                  </a:ext>
                </a:extLst>
              </p:cNvPr>
              <p:cNvSpPr/>
              <p:nvPr/>
            </p:nvSpPr>
            <p:spPr>
              <a:xfrm>
                <a:off x="1110160" y="4743492"/>
                <a:ext cx="5230937" cy="504611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 w="6350" cap="flat" cmpd="sng" algn="ctr">
                <a:solidFill>
                  <a:srgbClr val="80162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0" cap="none" spc="0" normalizeH="0" baseline="0" noProof="0">
                  <a:ln>
                    <a:noFill/>
                  </a:ln>
                  <a:solidFill>
                    <a:srgbClr val="801624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1" name="Rectangle 51">
                <a:extLst>
                  <a:ext uri="{FF2B5EF4-FFF2-40B4-BE49-F238E27FC236}">
                    <a16:creationId xmlns:a16="http://schemas.microsoft.com/office/drawing/2014/main" id="{30C0F6CD-D8D1-AA50-15A8-42B671255996}"/>
                  </a:ext>
                </a:extLst>
              </p:cNvPr>
              <p:cNvSpPr/>
              <p:nvPr/>
            </p:nvSpPr>
            <p:spPr>
              <a:xfrm>
                <a:off x="1968485" y="4861331"/>
                <a:ext cx="1974597" cy="268930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400" i="0" u="none" strike="noStrike" kern="0" cap="none" spc="0" normalizeH="0" baseline="0" noProof="0" err="1">
                    <a:ln>
                      <a:noFill/>
                    </a:ln>
                    <a:solidFill>
                      <a:srgbClr val="2D0E15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Prospecting</a:t>
                </a:r>
                <a:endParaRPr kumimoji="0" lang="pl-PL" sz="1600" i="0" u="none" strike="noStrike" kern="0" cap="none" spc="0" normalizeH="0" baseline="0" noProof="0">
                  <a:ln>
                    <a:noFill/>
                  </a:ln>
                  <a:solidFill>
                    <a:srgbClr val="2D0E15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2" name="Oval 54">
                <a:extLst>
                  <a:ext uri="{FF2B5EF4-FFF2-40B4-BE49-F238E27FC236}">
                    <a16:creationId xmlns:a16="http://schemas.microsoft.com/office/drawing/2014/main" id="{8E7BA29E-120D-99EE-1ADC-D887456998D8}"/>
                  </a:ext>
                </a:extLst>
              </p:cNvPr>
              <p:cNvSpPr/>
              <p:nvPr/>
            </p:nvSpPr>
            <p:spPr>
              <a:xfrm>
                <a:off x="1026392" y="4644729"/>
                <a:ext cx="682267" cy="682258"/>
              </a:xfrm>
              <a:prstGeom prst="ellipse">
                <a:avLst/>
              </a:prstGeom>
              <a:solidFill>
                <a:srgbClr val="801624">
                  <a:lumMod val="20000"/>
                  <a:lumOff val="80000"/>
                  <a:alpha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63500"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0" cap="none" spc="0" normalizeH="0" baseline="0" noProof="0">
                  <a:ln>
                    <a:noFill/>
                  </a:ln>
                  <a:solidFill>
                    <a:srgbClr val="FF499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3" name="Oval 49">
                <a:extLst>
                  <a:ext uri="{FF2B5EF4-FFF2-40B4-BE49-F238E27FC236}">
                    <a16:creationId xmlns:a16="http://schemas.microsoft.com/office/drawing/2014/main" id="{EF4CFDD7-B1A1-6EDD-3D41-33207794D748}"/>
                  </a:ext>
                </a:extLst>
              </p:cNvPr>
              <p:cNvSpPr/>
              <p:nvPr/>
            </p:nvSpPr>
            <p:spPr>
              <a:xfrm>
                <a:off x="1101542" y="4715285"/>
                <a:ext cx="543669" cy="543662"/>
              </a:xfrm>
              <a:prstGeom prst="ellipse">
                <a:avLst/>
              </a:prstGeom>
              <a:solidFill>
                <a:srgbClr val="801624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63500"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0" cap="none" spc="0" normalizeH="0" baseline="0" noProof="0">
                  <a:ln>
                    <a:noFill/>
                  </a:ln>
                  <a:solidFill>
                    <a:srgbClr val="FF499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  <p:pic>
          <p:nvPicPr>
            <p:cNvPr id="14" name="Grafika 13">
              <a:extLst>
                <a:ext uri="{FF2B5EF4-FFF2-40B4-BE49-F238E27FC236}">
                  <a16:creationId xmlns:a16="http://schemas.microsoft.com/office/drawing/2014/main" id="{B066468C-C8D3-A485-5430-1434E0145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17236" y="1246083"/>
              <a:ext cx="207592" cy="207592"/>
            </a:xfrm>
            <a:prstGeom prst="rect">
              <a:avLst/>
            </a:prstGeom>
          </p:spPr>
        </p:pic>
      </p:grpSp>
      <p:sp>
        <p:nvSpPr>
          <p:cNvPr id="202" name="Oval 54">
            <a:extLst>
              <a:ext uri="{FF2B5EF4-FFF2-40B4-BE49-F238E27FC236}">
                <a16:creationId xmlns:a16="http://schemas.microsoft.com/office/drawing/2014/main" id="{EE531E31-5647-C0C2-D48F-0C3E68529338}"/>
              </a:ext>
            </a:extLst>
          </p:cNvPr>
          <p:cNvSpPr/>
          <p:nvPr/>
        </p:nvSpPr>
        <p:spPr>
          <a:xfrm>
            <a:off x="1957966" y="3618991"/>
            <a:ext cx="491915" cy="491909"/>
          </a:xfrm>
          <a:prstGeom prst="ellipse">
            <a:avLst/>
          </a:prstGeom>
          <a:solidFill>
            <a:srgbClr val="801624">
              <a:lumMod val="20000"/>
              <a:lumOff val="80000"/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63500" dist="38100" dir="5400000" algn="t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0" cap="none" spc="0" normalizeH="0" baseline="0" noProof="0">
              <a:ln>
                <a:noFill/>
              </a:ln>
              <a:solidFill>
                <a:srgbClr val="FF499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37" name="Oval 54">
            <a:extLst>
              <a:ext uri="{FF2B5EF4-FFF2-40B4-BE49-F238E27FC236}">
                <a16:creationId xmlns:a16="http://schemas.microsoft.com/office/drawing/2014/main" id="{144C0C72-2144-1644-2EEC-AA1FFA82BF91}"/>
              </a:ext>
            </a:extLst>
          </p:cNvPr>
          <p:cNvSpPr/>
          <p:nvPr/>
        </p:nvSpPr>
        <p:spPr>
          <a:xfrm>
            <a:off x="1957966" y="5963934"/>
            <a:ext cx="491915" cy="491909"/>
          </a:xfrm>
          <a:prstGeom prst="ellipse">
            <a:avLst/>
          </a:prstGeom>
          <a:solidFill>
            <a:srgbClr val="801624">
              <a:lumMod val="20000"/>
              <a:lumOff val="80000"/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63500" dist="38100" dir="5400000" algn="t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0" cap="none" spc="0" normalizeH="0" baseline="0" noProof="0">
              <a:ln>
                <a:noFill/>
              </a:ln>
              <a:solidFill>
                <a:srgbClr val="FF499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84" name="Oval 54">
            <a:extLst>
              <a:ext uri="{FF2B5EF4-FFF2-40B4-BE49-F238E27FC236}">
                <a16:creationId xmlns:a16="http://schemas.microsoft.com/office/drawing/2014/main" id="{E4DEFDBE-C3F0-F1A5-5EF1-5BA64D7DBAAA}"/>
              </a:ext>
            </a:extLst>
          </p:cNvPr>
          <p:cNvSpPr/>
          <p:nvPr/>
        </p:nvSpPr>
        <p:spPr>
          <a:xfrm>
            <a:off x="6477884" y="2455798"/>
            <a:ext cx="491915" cy="491909"/>
          </a:xfrm>
          <a:prstGeom prst="ellipse">
            <a:avLst/>
          </a:prstGeom>
          <a:solidFill>
            <a:srgbClr val="801624">
              <a:lumMod val="20000"/>
              <a:lumOff val="80000"/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63500" dist="38100" dir="5400000" algn="t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0" cap="none" spc="0" normalizeH="0" baseline="0" noProof="0">
              <a:ln>
                <a:noFill/>
              </a:ln>
              <a:solidFill>
                <a:srgbClr val="FF499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05" name="Oval 54">
            <a:extLst>
              <a:ext uri="{FF2B5EF4-FFF2-40B4-BE49-F238E27FC236}">
                <a16:creationId xmlns:a16="http://schemas.microsoft.com/office/drawing/2014/main" id="{FEA10893-0B6A-D28B-124F-81A1F3EBE121}"/>
              </a:ext>
            </a:extLst>
          </p:cNvPr>
          <p:cNvSpPr/>
          <p:nvPr/>
        </p:nvSpPr>
        <p:spPr>
          <a:xfrm>
            <a:off x="6477884" y="4214533"/>
            <a:ext cx="491915" cy="491909"/>
          </a:xfrm>
          <a:prstGeom prst="ellipse">
            <a:avLst/>
          </a:prstGeom>
          <a:solidFill>
            <a:srgbClr val="801624">
              <a:lumMod val="20000"/>
              <a:lumOff val="80000"/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63500" dist="38100" dir="5400000" algn="t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0" cap="none" spc="0" normalizeH="0" baseline="0" noProof="0">
              <a:ln>
                <a:noFill/>
              </a:ln>
              <a:solidFill>
                <a:srgbClr val="FF499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26" name="Oval 54">
            <a:extLst>
              <a:ext uri="{FF2B5EF4-FFF2-40B4-BE49-F238E27FC236}">
                <a16:creationId xmlns:a16="http://schemas.microsoft.com/office/drawing/2014/main" id="{8B9A9EA2-8720-93B9-5672-6810B0292D3A}"/>
              </a:ext>
            </a:extLst>
          </p:cNvPr>
          <p:cNvSpPr/>
          <p:nvPr/>
        </p:nvSpPr>
        <p:spPr>
          <a:xfrm>
            <a:off x="6477884" y="5973265"/>
            <a:ext cx="491915" cy="491909"/>
          </a:xfrm>
          <a:prstGeom prst="ellipse">
            <a:avLst/>
          </a:prstGeom>
          <a:solidFill>
            <a:srgbClr val="801624">
              <a:lumMod val="20000"/>
              <a:lumOff val="80000"/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63500" dist="38100" dir="5400000" algn="t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0" cap="none" spc="0" normalizeH="0" baseline="0" noProof="0">
              <a:ln>
                <a:noFill/>
              </a:ln>
              <a:solidFill>
                <a:srgbClr val="FF499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6C688C0F-EC17-11F4-3217-C61067BFEC1B}"/>
              </a:ext>
            </a:extLst>
          </p:cNvPr>
          <p:cNvGrpSpPr/>
          <p:nvPr/>
        </p:nvGrpSpPr>
        <p:grpSpPr>
          <a:xfrm>
            <a:off x="1957966" y="1860283"/>
            <a:ext cx="3844908" cy="491909"/>
            <a:chOff x="1761321" y="1910562"/>
            <a:chExt cx="3844908" cy="491909"/>
          </a:xfrm>
        </p:grpSpPr>
        <p:sp>
          <p:nvSpPr>
            <p:cNvPr id="172" name="Rectangle: Rounded Corners 48">
              <a:hlinkClick r:id="rId3"/>
              <a:extLst>
                <a:ext uri="{FF2B5EF4-FFF2-40B4-BE49-F238E27FC236}">
                  <a16:creationId xmlns:a16="http://schemas.microsoft.com/office/drawing/2014/main" id="{EC48291D-E129-6466-C53A-3B0D3A4A9FC5}"/>
                </a:ext>
              </a:extLst>
            </p:cNvPr>
            <p:cNvSpPr/>
            <p:nvPr/>
          </p:nvSpPr>
          <p:spPr>
            <a:xfrm>
              <a:off x="1821718" y="1981770"/>
              <a:ext cx="3784511" cy="36382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6350" cap="flat" cmpd="sng" algn="ctr">
              <a:solidFill>
                <a:srgbClr val="8016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73" name="Rectangle 51">
              <a:extLst>
                <a:ext uri="{FF2B5EF4-FFF2-40B4-BE49-F238E27FC236}">
                  <a16:creationId xmlns:a16="http://schemas.microsoft.com/office/drawing/2014/main" id="{E3255479-ABA6-B711-26B9-7F25CEE15798}"/>
                </a:ext>
              </a:extLst>
            </p:cNvPr>
            <p:cNvSpPr/>
            <p:nvPr/>
          </p:nvSpPr>
          <p:spPr>
            <a:xfrm>
              <a:off x="2440571" y="2066732"/>
              <a:ext cx="2597960" cy="1938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l-PL" sz="1400" kern="0">
                  <a:solidFill>
                    <a:srgbClr val="2D0E15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Kwalifikowanie kontaktów</a:t>
              </a:r>
            </a:p>
          </p:txBody>
        </p:sp>
        <p:sp>
          <p:nvSpPr>
            <p:cNvPr id="174" name="Oval 54">
              <a:extLst>
                <a:ext uri="{FF2B5EF4-FFF2-40B4-BE49-F238E27FC236}">
                  <a16:creationId xmlns:a16="http://schemas.microsoft.com/office/drawing/2014/main" id="{A9BE4E39-A208-9CDA-A294-10F3F12DE831}"/>
                </a:ext>
              </a:extLst>
            </p:cNvPr>
            <p:cNvSpPr/>
            <p:nvPr/>
          </p:nvSpPr>
          <p:spPr>
            <a:xfrm>
              <a:off x="1761321" y="1910562"/>
              <a:ext cx="491915" cy="491909"/>
            </a:xfrm>
            <a:prstGeom prst="ellipse">
              <a:avLst/>
            </a:prstGeom>
            <a:solidFill>
              <a:srgbClr val="801624">
                <a:lumMod val="20000"/>
                <a:lumOff val="80000"/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75" name="Oval 49">
              <a:extLst>
                <a:ext uri="{FF2B5EF4-FFF2-40B4-BE49-F238E27FC236}">
                  <a16:creationId xmlns:a16="http://schemas.microsoft.com/office/drawing/2014/main" id="{74E2C82D-5ACA-47A2-6E3C-DBC1B5374CAE}"/>
                </a:ext>
              </a:extLst>
            </p:cNvPr>
            <p:cNvSpPr/>
            <p:nvPr/>
          </p:nvSpPr>
          <p:spPr>
            <a:xfrm>
              <a:off x="1815504" y="1961433"/>
              <a:ext cx="391986" cy="391981"/>
            </a:xfrm>
            <a:prstGeom prst="ellipse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431" name="Grafika 430">
              <a:extLst>
                <a:ext uri="{FF2B5EF4-FFF2-40B4-BE49-F238E27FC236}">
                  <a16:creationId xmlns:a16="http://schemas.microsoft.com/office/drawing/2014/main" id="{74E52030-09F3-7E57-03B7-C887CB1B3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922425" y="2034949"/>
              <a:ext cx="171991" cy="222951"/>
            </a:xfrm>
            <a:prstGeom prst="rect">
              <a:avLst/>
            </a:prstGeom>
          </p:spPr>
        </p:pic>
      </p:grpSp>
      <p:grpSp>
        <p:nvGrpSpPr>
          <p:cNvPr id="5" name="Grupa 4">
            <a:extLst>
              <a:ext uri="{FF2B5EF4-FFF2-40B4-BE49-F238E27FC236}">
                <a16:creationId xmlns:a16="http://schemas.microsoft.com/office/drawing/2014/main" id="{5FFC538B-FFC3-0D6D-6418-7C4F52CA7324}"/>
              </a:ext>
            </a:extLst>
          </p:cNvPr>
          <p:cNvGrpSpPr/>
          <p:nvPr/>
        </p:nvGrpSpPr>
        <p:grpSpPr>
          <a:xfrm>
            <a:off x="1957966" y="2446519"/>
            <a:ext cx="3831907" cy="491909"/>
            <a:chOff x="1761321" y="2496798"/>
            <a:chExt cx="3831907" cy="491909"/>
          </a:xfrm>
        </p:grpSpPr>
        <p:sp>
          <p:nvSpPr>
            <p:cNvPr id="179" name="Rectangle: Rounded Corners 48">
              <a:hlinkClick r:id="rId3"/>
              <a:extLst>
                <a:ext uri="{FF2B5EF4-FFF2-40B4-BE49-F238E27FC236}">
                  <a16:creationId xmlns:a16="http://schemas.microsoft.com/office/drawing/2014/main" id="{258F91DB-9F3B-294D-0D0A-76C29346A31A}"/>
                </a:ext>
              </a:extLst>
            </p:cNvPr>
            <p:cNvSpPr/>
            <p:nvPr/>
          </p:nvSpPr>
          <p:spPr>
            <a:xfrm>
              <a:off x="1821718" y="2568006"/>
              <a:ext cx="3771510" cy="36382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6350" cap="flat" cmpd="sng" algn="ctr">
              <a:solidFill>
                <a:srgbClr val="8016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80" name="Rectangle 51">
              <a:extLst>
                <a:ext uri="{FF2B5EF4-FFF2-40B4-BE49-F238E27FC236}">
                  <a16:creationId xmlns:a16="http://schemas.microsoft.com/office/drawing/2014/main" id="{87C1517D-E3DE-1FBE-FD55-E5C4AEB3CC95}"/>
                </a:ext>
              </a:extLst>
            </p:cNvPr>
            <p:cNvSpPr/>
            <p:nvPr/>
          </p:nvSpPr>
          <p:spPr>
            <a:xfrm>
              <a:off x="2440571" y="2652968"/>
              <a:ext cx="2112768" cy="1938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l-PL" sz="1400" kern="0">
                  <a:solidFill>
                    <a:srgbClr val="2D0E15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Budowanie relacji</a:t>
              </a:r>
            </a:p>
          </p:txBody>
        </p:sp>
        <p:sp>
          <p:nvSpPr>
            <p:cNvPr id="181" name="Oval 54">
              <a:extLst>
                <a:ext uri="{FF2B5EF4-FFF2-40B4-BE49-F238E27FC236}">
                  <a16:creationId xmlns:a16="http://schemas.microsoft.com/office/drawing/2014/main" id="{1062C25A-E927-414D-4017-66F15FC89E41}"/>
                </a:ext>
              </a:extLst>
            </p:cNvPr>
            <p:cNvSpPr/>
            <p:nvPr/>
          </p:nvSpPr>
          <p:spPr>
            <a:xfrm>
              <a:off x="1761321" y="2496798"/>
              <a:ext cx="491915" cy="491909"/>
            </a:xfrm>
            <a:prstGeom prst="ellipse">
              <a:avLst/>
            </a:prstGeom>
            <a:solidFill>
              <a:srgbClr val="801624">
                <a:lumMod val="20000"/>
                <a:lumOff val="80000"/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82" name="Oval 49">
              <a:extLst>
                <a:ext uri="{FF2B5EF4-FFF2-40B4-BE49-F238E27FC236}">
                  <a16:creationId xmlns:a16="http://schemas.microsoft.com/office/drawing/2014/main" id="{209DD3C5-4FE5-FE45-DBD4-B20E487B65F9}"/>
                </a:ext>
              </a:extLst>
            </p:cNvPr>
            <p:cNvSpPr/>
            <p:nvPr/>
          </p:nvSpPr>
          <p:spPr>
            <a:xfrm>
              <a:off x="1815504" y="2547669"/>
              <a:ext cx="391986" cy="391981"/>
            </a:xfrm>
            <a:prstGeom prst="ellipse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432" name="Grafika 431">
              <a:extLst>
                <a:ext uri="{FF2B5EF4-FFF2-40B4-BE49-F238E27FC236}">
                  <a16:creationId xmlns:a16="http://schemas.microsoft.com/office/drawing/2014/main" id="{480722A8-1CB7-FC55-AE48-CD7129E99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97541" y="2625765"/>
              <a:ext cx="217944" cy="221102"/>
            </a:xfrm>
            <a:prstGeom prst="rect">
              <a:avLst/>
            </a:prstGeom>
          </p:spPr>
        </p:pic>
      </p:grpSp>
      <p:grpSp>
        <p:nvGrpSpPr>
          <p:cNvPr id="6" name="Grupa 5">
            <a:extLst>
              <a:ext uri="{FF2B5EF4-FFF2-40B4-BE49-F238E27FC236}">
                <a16:creationId xmlns:a16="http://schemas.microsoft.com/office/drawing/2014/main" id="{39062CBE-AD4F-BFA0-B146-89E4201FA889}"/>
              </a:ext>
            </a:extLst>
          </p:cNvPr>
          <p:cNvGrpSpPr/>
          <p:nvPr/>
        </p:nvGrpSpPr>
        <p:grpSpPr>
          <a:xfrm>
            <a:off x="1957966" y="3032755"/>
            <a:ext cx="3831907" cy="491909"/>
            <a:chOff x="1761321" y="3083034"/>
            <a:chExt cx="3831907" cy="491909"/>
          </a:xfrm>
        </p:grpSpPr>
        <p:sp>
          <p:nvSpPr>
            <p:cNvPr id="193" name="Rectangle: Rounded Corners 48">
              <a:hlinkClick r:id="rId3"/>
              <a:extLst>
                <a:ext uri="{FF2B5EF4-FFF2-40B4-BE49-F238E27FC236}">
                  <a16:creationId xmlns:a16="http://schemas.microsoft.com/office/drawing/2014/main" id="{0C5F1DB6-1594-F7AF-6393-F9D6089BAE2B}"/>
                </a:ext>
              </a:extLst>
            </p:cNvPr>
            <p:cNvSpPr/>
            <p:nvPr/>
          </p:nvSpPr>
          <p:spPr>
            <a:xfrm>
              <a:off x="1821718" y="3154242"/>
              <a:ext cx="3771510" cy="36382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6350" cap="flat" cmpd="sng" algn="ctr">
              <a:solidFill>
                <a:srgbClr val="8016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94" name="Rectangle 51">
              <a:extLst>
                <a:ext uri="{FF2B5EF4-FFF2-40B4-BE49-F238E27FC236}">
                  <a16:creationId xmlns:a16="http://schemas.microsoft.com/office/drawing/2014/main" id="{6E18F3B6-3150-A2E4-3DCE-71DF83E72E0C}"/>
                </a:ext>
              </a:extLst>
            </p:cNvPr>
            <p:cNvSpPr/>
            <p:nvPr/>
          </p:nvSpPr>
          <p:spPr>
            <a:xfrm>
              <a:off x="2440571" y="3239204"/>
              <a:ext cx="2999176" cy="1938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l-PL" sz="1400" kern="0">
                  <a:solidFill>
                    <a:srgbClr val="2D0E15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Działanie zgodnie z procesem</a:t>
              </a:r>
            </a:p>
          </p:txBody>
        </p:sp>
        <p:sp>
          <p:nvSpPr>
            <p:cNvPr id="195" name="Oval 54">
              <a:extLst>
                <a:ext uri="{FF2B5EF4-FFF2-40B4-BE49-F238E27FC236}">
                  <a16:creationId xmlns:a16="http://schemas.microsoft.com/office/drawing/2014/main" id="{FC966909-78C5-FBEF-0CA7-A68E7623A821}"/>
                </a:ext>
              </a:extLst>
            </p:cNvPr>
            <p:cNvSpPr/>
            <p:nvPr/>
          </p:nvSpPr>
          <p:spPr>
            <a:xfrm>
              <a:off x="1761321" y="3083034"/>
              <a:ext cx="491915" cy="491909"/>
            </a:xfrm>
            <a:prstGeom prst="ellipse">
              <a:avLst/>
            </a:prstGeom>
            <a:solidFill>
              <a:srgbClr val="801624">
                <a:lumMod val="20000"/>
                <a:lumOff val="80000"/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96" name="Oval 49">
              <a:extLst>
                <a:ext uri="{FF2B5EF4-FFF2-40B4-BE49-F238E27FC236}">
                  <a16:creationId xmlns:a16="http://schemas.microsoft.com/office/drawing/2014/main" id="{5DBCF287-8FF3-C6E5-6C34-8043BE5DE801}"/>
                </a:ext>
              </a:extLst>
            </p:cNvPr>
            <p:cNvSpPr/>
            <p:nvPr/>
          </p:nvSpPr>
          <p:spPr>
            <a:xfrm>
              <a:off x="1815504" y="3133905"/>
              <a:ext cx="391986" cy="391981"/>
            </a:xfrm>
            <a:prstGeom prst="ellipse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433" name="Grafika 432">
              <a:extLst>
                <a:ext uri="{FF2B5EF4-FFF2-40B4-BE49-F238E27FC236}">
                  <a16:creationId xmlns:a16="http://schemas.microsoft.com/office/drawing/2014/main" id="{C1987691-E3B1-56AA-8771-B457A399C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907701" y="3231584"/>
              <a:ext cx="203187" cy="203187"/>
            </a:xfrm>
            <a:prstGeom prst="rect">
              <a:avLst/>
            </a:prstGeom>
          </p:spPr>
        </p:pic>
      </p:grpSp>
      <p:grpSp>
        <p:nvGrpSpPr>
          <p:cNvPr id="7" name="Grupa 6">
            <a:extLst>
              <a:ext uri="{FF2B5EF4-FFF2-40B4-BE49-F238E27FC236}">
                <a16:creationId xmlns:a16="http://schemas.microsoft.com/office/drawing/2014/main" id="{63E9DBD6-68D5-18CD-02A1-9B873B6641B4}"/>
              </a:ext>
            </a:extLst>
          </p:cNvPr>
          <p:cNvGrpSpPr/>
          <p:nvPr/>
        </p:nvGrpSpPr>
        <p:grpSpPr>
          <a:xfrm>
            <a:off x="2012149" y="3669862"/>
            <a:ext cx="3777724" cy="391981"/>
            <a:chOff x="1815504" y="3720141"/>
            <a:chExt cx="3777724" cy="391981"/>
          </a:xfrm>
        </p:grpSpPr>
        <p:sp>
          <p:nvSpPr>
            <p:cNvPr id="200" name="Rectangle: Rounded Corners 48">
              <a:hlinkClick r:id="rId3"/>
              <a:extLst>
                <a:ext uri="{FF2B5EF4-FFF2-40B4-BE49-F238E27FC236}">
                  <a16:creationId xmlns:a16="http://schemas.microsoft.com/office/drawing/2014/main" id="{48A23934-76DD-917A-F164-B2114ABB4634}"/>
                </a:ext>
              </a:extLst>
            </p:cNvPr>
            <p:cNvSpPr/>
            <p:nvPr/>
          </p:nvSpPr>
          <p:spPr>
            <a:xfrm>
              <a:off x="1821718" y="3740478"/>
              <a:ext cx="3771510" cy="36382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6350" cap="flat" cmpd="sng" algn="ctr">
              <a:solidFill>
                <a:srgbClr val="8016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01" name="Rectangle 51">
              <a:extLst>
                <a:ext uri="{FF2B5EF4-FFF2-40B4-BE49-F238E27FC236}">
                  <a16:creationId xmlns:a16="http://schemas.microsoft.com/office/drawing/2014/main" id="{B52698A3-AB2D-5131-A654-6173DE504C75}"/>
                </a:ext>
              </a:extLst>
            </p:cNvPr>
            <p:cNvSpPr/>
            <p:nvPr/>
          </p:nvSpPr>
          <p:spPr>
            <a:xfrm>
              <a:off x="2440571" y="3825440"/>
              <a:ext cx="2597960" cy="1938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l-PL" sz="1400" kern="0">
                  <a:solidFill>
                    <a:srgbClr val="2D0E15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Orientacja na osiągniecia</a:t>
              </a:r>
            </a:p>
          </p:txBody>
        </p:sp>
        <p:sp>
          <p:nvSpPr>
            <p:cNvPr id="203" name="Oval 49">
              <a:extLst>
                <a:ext uri="{FF2B5EF4-FFF2-40B4-BE49-F238E27FC236}">
                  <a16:creationId xmlns:a16="http://schemas.microsoft.com/office/drawing/2014/main" id="{99F55AD5-3EDF-D386-4255-C4E4E4FEBB9F}"/>
                </a:ext>
              </a:extLst>
            </p:cNvPr>
            <p:cNvSpPr/>
            <p:nvPr/>
          </p:nvSpPr>
          <p:spPr>
            <a:xfrm>
              <a:off x="1815504" y="3720141"/>
              <a:ext cx="391986" cy="391981"/>
            </a:xfrm>
            <a:prstGeom prst="ellipse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434" name="Grafika 433">
              <a:extLst>
                <a:ext uri="{FF2B5EF4-FFF2-40B4-BE49-F238E27FC236}">
                  <a16:creationId xmlns:a16="http://schemas.microsoft.com/office/drawing/2014/main" id="{FE56F9FB-3F09-6EF3-5CB8-2826664F3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908088" y="3792505"/>
              <a:ext cx="186328" cy="226834"/>
            </a:xfrm>
            <a:prstGeom prst="rect">
              <a:avLst/>
            </a:prstGeom>
          </p:spPr>
        </p:pic>
      </p:grpSp>
      <p:grpSp>
        <p:nvGrpSpPr>
          <p:cNvPr id="8" name="Grupa 7">
            <a:extLst>
              <a:ext uri="{FF2B5EF4-FFF2-40B4-BE49-F238E27FC236}">
                <a16:creationId xmlns:a16="http://schemas.microsoft.com/office/drawing/2014/main" id="{E9BB0752-E3AB-501B-D929-20E941C22858}"/>
              </a:ext>
            </a:extLst>
          </p:cNvPr>
          <p:cNvGrpSpPr/>
          <p:nvPr/>
        </p:nvGrpSpPr>
        <p:grpSpPr>
          <a:xfrm>
            <a:off x="1957966" y="4205227"/>
            <a:ext cx="3831907" cy="491909"/>
            <a:chOff x="1761321" y="4255506"/>
            <a:chExt cx="3831907" cy="491909"/>
          </a:xfrm>
        </p:grpSpPr>
        <p:sp>
          <p:nvSpPr>
            <p:cNvPr id="207" name="Rectangle: Rounded Corners 48">
              <a:hlinkClick r:id="rId3"/>
              <a:extLst>
                <a:ext uri="{FF2B5EF4-FFF2-40B4-BE49-F238E27FC236}">
                  <a16:creationId xmlns:a16="http://schemas.microsoft.com/office/drawing/2014/main" id="{C7E95FB5-6DFE-B3C9-4695-391F0DE57647}"/>
                </a:ext>
              </a:extLst>
            </p:cNvPr>
            <p:cNvSpPr/>
            <p:nvPr/>
          </p:nvSpPr>
          <p:spPr>
            <a:xfrm>
              <a:off x="1821718" y="4326714"/>
              <a:ext cx="3771510" cy="36382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6350" cap="flat" cmpd="sng" algn="ctr">
              <a:solidFill>
                <a:srgbClr val="8016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08" name="Rectangle 51">
              <a:extLst>
                <a:ext uri="{FF2B5EF4-FFF2-40B4-BE49-F238E27FC236}">
                  <a16:creationId xmlns:a16="http://schemas.microsoft.com/office/drawing/2014/main" id="{39495393-1C3C-691A-416F-CE6A9C07E223}"/>
                </a:ext>
              </a:extLst>
            </p:cNvPr>
            <p:cNvSpPr/>
            <p:nvPr/>
          </p:nvSpPr>
          <p:spPr>
            <a:xfrm>
              <a:off x="2440571" y="4411676"/>
              <a:ext cx="2840556" cy="1938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l-PL" sz="1400" kern="0">
                  <a:solidFill>
                    <a:srgbClr val="2D0E15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Zdobywanie zaufania</a:t>
              </a:r>
            </a:p>
          </p:txBody>
        </p:sp>
        <p:sp>
          <p:nvSpPr>
            <p:cNvPr id="209" name="Oval 54">
              <a:extLst>
                <a:ext uri="{FF2B5EF4-FFF2-40B4-BE49-F238E27FC236}">
                  <a16:creationId xmlns:a16="http://schemas.microsoft.com/office/drawing/2014/main" id="{A4C0DA91-CA1C-4E33-53D6-370C3F6492A2}"/>
                </a:ext>
              </a:extLst>
            </p:cNvPr>
            <p:cNvSpPr/>
            <p:nvPr/>
          </p:nvSpPr>
          <p:spPr>
            <a:xfrm>
              <a:off x="1761321" y="4255506"/>
              <a:ext cx="491915" cy="491909"/>
            </a:xfrm>
            <a:prstGeom prst="ellipse">
              <a:avLst/>
            </a:prstGeom>
            <a:solidFill>
              <a:srgbClr val="801624">
                <a:lumMod val="20000"/>
                <a:lumOff val="80000"/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10" name="Oval 49">
              <a:extLst>
                <a:ext uri="{FF2B5EF4-FFF2-40B4-BE49-F238E27FC236}">
                  <a16:creationId xmlns:a16="http://schemas.microsoft.com/office/drawing/2014/main" id="{62361915-B37C-A4BE-8C0C-9CA462112935}"/>
                </a:ext>
              </a:extLst>
            </p:cNvPr>
            <p:cNvSpPr/>
            <p:nvPr/>
          </p:nvSpPr>
          <p:spPr>
            <a:xfrm>
              <a:off x="1815504" y="4306377"/>
              <a:ext cx="391986" cy="391981"/>
            </a:xfrm>
            <a:prstGeom prst="ellipse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435" name="Grafika 434">
              <a:extLst>
                <a:ext uri="{FF2B5EF4-FFF2-40B4-BE49-F238E27FC236}">
                  <a16:creationId xmlns:a16="http://schemas.microsoft.com/office/drawing/2014/main" id="{3507FC5D-EB02-88DE-AA46-F5E3ABA0E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902621" y="4392049"/>
              <a:ext cx="217752" cy="217752"/>
            </a:xfrm>
            <a:prstGeom prst="rect">
              <a:avLst/>
            </a:prstGeom>
          </p:spPr>
        </p:pic>
      </p:grpSp>
      <p:grpSp>
        <p:nvGrpSpPr>
          <p:cNvPr id="15" name="Grupa 14">
            <a:extLst>
              <a:ext uri="{FF2B5EF4-FFF2-40B4-BE49-F238E27FC236}">
                <a16:creationId xmlns:a16="http://schemas.microsoft.com/office/drawing/2014/main" id="{E5FE69BC-CC8C-5E2C-F861-341FD614070C}"/>
              </a:ext>
            </a:extLst>
          </p:cNvPr>
          <p:cNvGrpSpPr/>
          <p:nvPr/>
        </p:nvGrpSpPr>
        <p:grpSpPr>
          <a:xfrm>
            <a:off x="1957966" y="4791463"/>
            <a:ext cx="3998124" cy="491909"/>
            <a:chOff x="1761321" y="4841742"/>
            <a:chExt cx="3998124" cy="491909"/>
          </a:xfrm>
        </p:grpSpPr>
        <p:sp>
          <p:nvSpPr>
            <p:cNvPr id="214" name="Rectangle: Rounded Corners 48">
              <a:hlinkClick r:id="rId3"/>
              <a:extLst>
                <a:ext uri="{FF2B5EF4-FFF2-40B4-BE49-F238E27FC236}">
                  <a16:creationId xmlns:a16="http://schemas.microsoft.com/office/drawing/2014/main" id="{5D091DD8-4D07-9B9C-7FD7-868CDB917762}"/>
                </a:ext>
              </a:extLst>
            </p:cNvPr>
            <p:cNvSpPr/>
            <p:nvPr/>
          </p:nvSpPr>
          <p:spPr>
            <a:xfrm>
              <a:off x="1821718" y="4912950"/>
              <a:ext cx="3771510" cy="36382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6350" cap="flat" cmpd="sng" algn="ctr">
              <a:solidFill>
                <a:srgbClr val="8016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15" name="Rectangle 51">
              <a:extLst>
                <a:ext uri="{FF2B5EF4-FFF2-40B4-BE49-F238E27FC236}">
                  <a16:creationId xmlns:a16="http://schemas.microsoft.com/office/drawing/2014/main" id="{3506A1D1-0265-A63C-75F9-34E8A413B0CD}"/>
                </a:ext>
              </a:extLst>
            </p:cNvPr>
            <p:cNvSpPr/>
            <p:nvPr/>
          </p:nvSpPr>
          <p:spPr>
            <a:xfrm>
              <a:off x="2440571" y="4997912"/>
              <a:ext cx="3318874" cy="1938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l-PL" sz="1400" kern="0">
                  <a:solidFill>
                    <a:srgbClr val="2D0E15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Kontrolowanie procesu sprzedaży</a:t>
              </a:r>
            </a:p>
          </p:txBody>
        </p:sp>
        <p:sp>
          <p:nvSpPr>
            <p:cNvPr id="216" name="Oval 54">
              <a:extLst>
                <a:ext uri="{FF2B5EF4-FFF2-40B4-BE49-F238E27FC236}">
                  <a16:creationId xmlns:a16="http://schemas.microsoft.com/office/drawing/2014/main" id="{9FF61647-807E-2602-9C3B-E28F75010229}"/>
                </a:ext>
              </a:extLst>
            </p:cNvPr>
            <p:cNvSpPr/>
            <p:nvPr/>
          </p:nvSpPr>
          <p:spPr>
            <a:xfrm>
              <a:off x="1761321" y="4841742"/>
              <a:ext cx="491915" cy="491909"/>
            </a:xfrm>
            <a:prstGeom prst="ellipse">
              <a:avLst/>
            </a:prstGeom>
            <a:solidFill>
              <a:srgbClr val="801624">
                <a:lumMod val="20000"/>
                <a:lumOff val="80000"/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17" name="Oval 49">
              <a:extLst>
                <a:ext uri="{FF2B5EF4-FFF2-40B4-BE49-F238E27FC236}">
                  <a16:creationId xmlns:a16="http://schemas.microsoft.com/office/drawing/2014/main" id="{59C9DD81-CD66-5937-A3F6-10DF5A6A7BEF}"/>
                </a:ext>
              </a:extLst>
            </p:cNvPr>
            <p:cNvSpPr/>
            <p:nvPr/>
          </p:nvSpPr>
          <p:spPr>
            <a:xfrm>
              <a:off x="1815504" y="4892613"/>
              <a:ext cx="391986" cy="391981"/>
            </a:xfrm>
            <a:prstGeom prst="ellipse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436" name="Grafika 435">
              <a:extLst>
                <a:ext uri="{FF2B5EF4-FFF2-40B4-BE49-F238E27FC236}">
                  <a16:creationId xmlns:a16="http://schemas.microsoft.com/office/drawing/2014/main" id="{7A75DCBC-0DDD-BE2B-AD9E-0116DCE55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896661" y="4973179"/>
              <a:ext cx="218632" cy="218632"/>
            </a:xfrm>
            <a:prstGeom prst="rect">
              <a:avLst/>
            </a:prstGeom>
          </p:spPr>
        </p:pic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423137E0-8BA0-B699-CDEA-BC99809E2EC0}"/>
              </a:ext>
            </a:extLst>
          </p:cNvPr>
          <p:cNvGrpSpPr/>
          <p:nvPr/>
        </p:nvGrpSpPr>
        <p:grpSpPr>
          <a:xfrm>
            <a:off x="1957966" y="5377699"/>
            <a:ext cx="3831907" cy="491909"/>
            <a:chOff x="1761321" y="5427978"/>
            <a:chExt cx="3831907" cy="491909"/>
          </a:xfrm>
        </p:grpSpPr>
        <p:sp>
          <p:nvSpPr>
            <p:cNvPr id="228" name="Rectangle: Rounded Corners 48">
              <a:hlinkClick r:id="rId3"/>
              <a:extLst>
                <a:ext uri="{FF2B5EF4-FFF2-40B4-BE49-F238E27FC236}">
                  <a16:creationId xmlns:a16="http://schemas.microsoft.com/office/drawing/2014/main" id="{695E0F53-F5EA-1418-1B7D-E15E40971674}"/>
                </a:ext>
              </a:extLst>
            </p:cNvPr>
            <p:cNvSpPr/>
            <p:nvPr/>
          </p:nvSpPr>
          <p:spPr>
            <a:xfrm>
              <a:off x="1821718" y="5499186"/>
              <a:ext cx="3771510" cy="36382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6350" cap="flat" cmpd="sng" algn="ctr">
              <a:solidFill>
                <a:srgbClr val="8016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29" name="Rectangle 51">
              <a:extLst>
                <a:ext uri="{FF2B5EF4-FFF2-40B4-BE49-F238E27FC236}">
                  <a16:creationId xmlns:a16="http://schemas.microsoft.com/office/drawing/2014/main" id="{BEA44E68-BACC-D203-C4C2-171773DC5AF2}"/>
                </a:ext>
              </a:extLst>
            </p:cNvPr>
            <p:cNvSpPr/>
            <p:nvPr/>
          </p:nvSpPr>
          <p:spPr>
            <a:xfrm>
              <a:off x="2440571" y="5584148"/>
              <a:ext cx="2840556" cy="1938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l-PL" sz="1400" kern="0">
                  <a:solidFill>
                    <a:srgbClr val="2D0E15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Radzenie sobie z obiekcjami</a:t>
              </a:r>
            </a:p>
          </p:txBody>
        </p:sp>
        <p:sp>
          <p:nvSpPr>
            <p:cNvPr id="230" name="Oval 54">
              <a:extLst>
                <a:ext uri="{FF2B5EF4-FFF2-40B4-BE49-F238E27FC236}">
                  <a16:creationId xmlns:a16="http://schemas.microsoft.com/office/drawing/2014/main" id="{B5AD1493-BE92-FF20-4046-A4D71ADBF832}"/>
                </a:ext>
              </a:extLst>
            </p:cNvPr>
            <p:cNvSpPr/>
            <p:nvPr/>
          </p:nvSpPr>
          <p:spPr>
            <a:xfrm>
              <a:off x="1761321" y="5427978"/>
              <a:ext cx="491915" cy="491909"/>
            </a:xfrm>
            <a:prstGeom prst="ellipse">
              <a:avLst/>
            </a:prstGeom>
            <a:solidFill>
              <a:srgbClr val="801624">
                <a:lumMod val="20000"/>
                <a:lumOff val="80000"/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31" name="Oval 49">
              <a:extLst>
                <a:ext uri="{FF2B5EF4-FFF2-40B4-BE49-F238E27FC236}">
                  <a16:creationId xmlns:a16="http://schemas.microsoft.com/office/drawing/2014/main" id="{21B6F9C3-EDD1-3CC4-2386-5A65FB8E3531}"/>
                </a:ext>
              </a:extLst>
            </p:cNvPr>
            <p:cNvSpPr/>
            <p:nvPr/>
          </p:nvSpPr>
          <p:spPr>
            <a:xfrm>
              <a:off x="1815504" y="5478849"/>
              <a:ext cx="391986" cy="391981"/>
            </a:xfrm>
            <a:prstGeom prst="ellipse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437" name="Grafika 436">
              <a:extLst>
                <a:ext uri="{FF2B5EF4-FFF2-40B4-BE49-F238E27FC236}">
                  <a16:creationId xmlns:a16="http://schemas.microsoft.com/office/drawing/2014/main" id="{EA900CE2-B9FF-66BD-CC3D-7FFA4D0AB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896661" y="5556061"/>
              <a:ext cx="244410" cy="230832"/>
            </a:xfrm>
            <a:prstGeom prst="rect">
              <a:avLst/>
            </a:prstGeom>
          </p:spPr>
        </p:pic>
      </p:grpSp>
      <p:grpSp>
        <p:nvGrpSpPr>
          <p:cNvPr id="17" name="Grupa 16">
            <a:extLst>
              <a:ext uri="{FF2B5EF4-FFF2-40B4-BE49-F238E27FC236}">
                <a16:creationId xmlns:a16="http://schemas.microsoft.com/office/drawing/2014/main" id="{779AA756-6754-3131-9AC9-E46A4D2BD113}"/>
              </a:ext>
            </a:extLst>
          </p:cNvPr>
          <p:cNvGrpSpPr/>
          <p:nvPr/>
        </p:nvGrpSpPr>
        <p:grpSpPr>
          <a:xfrm>
            <a:off x="2012149" y="6014805"/>
            <a:ext cx="3777724" cy="391981"/>
            <a:chOff x="1815504" y="6065084"/>
            <a:chExt cx="3777724" cy="391981"/>
          </a:xfrm>
        </p:grpSpPr>
        <p:sp>
          <p:nvSpPr>
            <p:cNvPr id="235" name="Rectangle: Rounded Corners 48">
              <a:hlinkClick r:id="rId3"/>
              <a:extLst>
                <a:ext uri="{FF2B5EF4-FFF2-40B4-BE49-F238E27FC236}">
                  <a16:creationId xmlns:a16="http://schemas.microsoft.com/office/drawing/2014/main" id="{1E0BFD9F-C680-9640-AEAF-01EA67004CA0}"/>
                </a:ext>
              </a:extLst>
            </p:cNvPr>
            <p:cNvSpPr/>
            <p:nvPr/>
          </p:nvSpPr>
          <p:spPr>
            <a:xfrm>
              <a:off x="1821718" y="6085421"/>
              <a:ext cx="3771510" cy="36382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6350" cap="flat" cmpd="sng" algn="ctr">
              <a:solidFill>
                <a:srgbClr val="8016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36" name="Rectangle 51">
              <a:extLst>
                <a:ext uri="{FF2B5EF4-FFF2-40B4-BE49-F238E27FC236}">
                  <a16:creationId xmlns:a16="http://schemas.microsoft.com/office/drawing/2014/main" id="{50611044-BEF8-D0B0-A2F9-62BAC912DB3B}"/>
                </a:ext>
              </a:extLst>
            </p:cNvPr>
            <p:cNvSpPr/>
            <p:nvPr/>
          </p:nvSpPr>
          <p:spPr>
            <a:xfrm>
              <a:off x="2440571" y="6170383"/>
              <a:ext cx="2700596" cy="1938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l-PL" sz="1400" kern="0">
                  <a:solidFill>
                    <a:srgbClr val="2D0E15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Skuteczne zadawanie pytań</a:t>
              </a:r>
            </a:p>
          </p:txBody>
        </p:sp>
        <p:sp>
          <p:nvSpPr>
            <p:cNvPr id="238" name="Oval 49">
              <a:extLst>
                <a:ext uri="{FF2B5EF4-FFF2-40B4-BE49-F238E27FC236}">
                  <a16:creationId xmlns:a16="http://schemas.microsoft.com/office/drawing/2014/main" id="{25260129-2400-9138-8EBD-6FC4C8B3B281}"/>
                </a:ext>
              </a:extLst>
            </p:cNvPr>
            <p:cNvSpPr/>
            <p:nvPr/>
          </p:nvSpPr>
          <p:spPr>
            <a:xfrm>
              <a:off x="1815504" y="6065084"/>
              <a:ext cx="391986" cy="391981"/>
            </a:xfrm>
            <a:prstGeom prst="ellipse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438" name="Grafika 437">
              <a:extLst>
                <a:ext uri="{FF2B5EF4-FFF2-40B4-BE49-F238E27FC236}">
                  <a16:creationId xmlns:a16="http://schemas.microsoft.com/office/drawing/2014/main" id="{932E4823-D68F-6A5C-6D05-24071E7D0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930769" y="6148014"/>
              <a:ext cx="135359" cy="225599"/>
            </a:xfrm>
            <a:prstGeom prst="rect">
              <a:avLst/>
            </a:prstGeom>
          </p:spPr>
        </p:pic>
      </p:grpSp>
      <p:grpSp>
        <p:nvGrpSpPr>
          <p:cNvPr id="18" name="Grupa 17">
            <a:extLst>
              <a:ext uri="{FF2B5EF4-FFF2-40B4-BE49-F238E27FC236}">
                <a16:creationId xmlns:a16="http://schemas.microsoft.com/office/drawing/2014/main" id="{2F91AE0B-D6D8-F9ED-CAC1-BA2D3295C586}"/>
              </a:ext>
            </a:extLst>
          </p:cNvPr>
          <p:cNvGrpSpPr/>
          <p:nvPr/>
        </p:nvGrpSpPr>
        <p:grpSpPr>
          <a:xfrm>
            <a:off x="6477884" y="1283308"/>
            <a:ext cx="3838121" cy="491909"/>
            <a:chOff x="6281239" y="1333587"/>
            <a:chExt cx="3838121" cy="491909"/>
          </a:xfrm>
        </p:grpSpPr>
        <p:sp>
          <p:nvSpPr>
            <p:cNvPr id="368" name="Rectangle: Rounded Corners 48">
              <a:hlinkClick r:id="rId3"/>
              <a:extLst>
                <a:ext uri="{FF2B5EF4-FFF2-40B4-BE49-F238E27FC236}">
                  <a16:creationId xmlns:a16="http://schemas.microsoft.com/office/drawing/2014/main" id="{D15E4495-509D-DF0B-54BA-FBA1F729CE57}"/>
                </a:ext>
              </a:extLst>
            </p:cNvPr>
            <p:cNvSpPr/>
            <p:nvPr/>
          </p:nvSpPr>
          <p:spPr>
            <a:xfrm>
              <a:off x="6341636" y="1404795"/>
              <a:ext cx="3777724" cy="36382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6350" cap="flat" cmpd="sng" algn="ctr">
              <a:solidFill>
                <a:srgbClr val="8016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69" name="Rectangle 51">
              <a:extLst>
                <a:ext uri="{FF2B5EF4-FFF2-40B4-BE49-F238E27FC236}">
                  <a16:creationId xmlns:a16="http://schemas.microsoft.com/office/drawing/2014/main" id="{9971A5CB-A12F-44F4-B498-1EA4AC5A7FF7}"/>
                </a:ext>
              </a:extLst>
            </p:cNvPr>
            <p:cNvSpPr/>
            <p:nvPr/>
          </p:nvSpPr>
          <p:spPr>
            <a:xfrm>
              <a:off x="6960489" y="1489757"/>
              <a:ext cx="2472760" cy="1938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l-PL" sz="1400">
                  <a:solidFill>
                    <a:srgbClr val="39393B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Aktywne słuchanie</a:t>
              </a:r>
            </a:p>
          </p:txBody>
        </p:sp>
        <p:sp>
          <p:nvSpPr>
            <p:cNvPr id="370" name="Oval 54">
              <a:extLst>
                <a:ext uri="{FF2B5EF4-FFF2-40B4-BE49-F238E27FC236}">
                  <a16:creationId xmlns:a16="http://schemas.microsoft.com/office/drawing/2014/main" id="{FB739988-D682-28D3-152E-98B4F2F6F954}"/>
                </a:ext>
              </a:extLst>
            </p:cNvPr>
            <p:cNvSpPr/>
            <p:nvPr/>
          </p:nvSpPr>
          <p:spPr>
            <a:xfrm>
              <a:off x="6281239" y="1333587"/>
              <a:ext cx="491915" cy="491909"/>
            </a:xfrm>
            <a:prstGeom prst="ellipse">
              <a:avLst/>
            </a:prstGeom>
            <a:solidFill>
              <a:srgbClr val="801624">
                <a:lumMod val="20000"/>
                <a:lumOff val="80000"/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71" name="Oval 49">
              <a:extLst>
                <a:ext uri="{FF2B5EF4-FFF2-40B4-BE49-F238E27FC236}">
                  <a16:creationId xmlns:a16="http://schemas.microsoft.com/office/drawing/2014/main" id="{5820CCF8-8F83-C508-5B8F-203029C36018}"/>
                </a:ext>
              </a:extLst>
            </p:cNvPr>
            <p:cNvSpPr/>
            <p:nvPr/>
          </p:nvSpPr>
          <p:spPr>
            <a:xfrm>
              <a:off x="6335422" y="1384458"/>
              <a:ext cx="391986" cy="391981"/>
            </a:xfrm>
            <a:prstGeom prst="ellipse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439" name="Grafika 438">
              <a:extLst>
                <a:ext uri="{FF2B5EF4-FFF2-40B4-BE49-F238E27FC236}">
                  <a16:creationId xmlns:a16="http://schemas.microsoft.com/office/drawing/2014/main" id="{F2B7FEB4-61D4-6C64-0FB4-5F42F5626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6440800" y="1470023"/>
              <a:ext cx="210437" cy="210437"/>
            </a:xfrm>
            <a:prstGeom prst="rect">
              <a:avLst/>
            </a:prstGeom>
          </p:spPr>
        </p:pic>
      </p:grpSp>
      <p:grpSp>
        <p:nvGrpSpPr>
          <p:cNvPr id="19" name="Grupa 18">
            <a:extLst>
              <a:ext uri="{FF2B5EF4-FFF2-40B4-BE49-F238E27FC236}">
                <a16:creationId xmlns:a16="http://schemas.microsoft.com/office/drawing/2014/main" id="{A8E4BA2A-60E7-C556-0732-C8ED2E5951D5}"/>
              </a:ext>
            </a:extLst>
          </p:cNvPr>
          <p:cNvGrpSpPr/>
          <p:nvPr/>
        </p:nvGrpSpPr>
        <p:grpSpPr>
          <a:xfrm>
            <a:off x="6477884" y="1869553"/>
            <a:ext cx="3838121" cy="491909"/>
            <a:chOff x="6281239" y="1919832"/>
            <a:chExt cx="3838121" cy="491909"/>
          </a:xfrm>
        </p:grpSpPr>
        <p:sp>
          <p:nvSpPr>
            <p:cNvPr id="375" name="Rectangle: Rounded Corners 48">
              <a:hlinkClick r:id="rId3"/>
              <a:extLst>
                <a:ext uri="{FF2B5EF4-FFF2-40B4-BE49-F238E27FC236}">
                  <a16:creationId xmlns:a16="http://schemas.microsoft.com/office/drawing/2014/main" id="{01A9D301-119E-93A7-0CA3-6DE74F382A29}"/>
                </a:ext>
              </a:extLst>
            </p:cNvPr>
            <p:cNvSpPr/>
            <p:nvPr/>
          </p:nvSpPr>
          <p:spPr>
            <a:xfrm>
              <a:off x="6341636" y="1991040"/>
              <a:ext cx="3777724" cy="36382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6350" cap="flat" cmpd="sng" algn="ctr">
              <a:solidFill>
                <a:srgbClr val="8016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76" name="Rectangle 51">
              <a:extLst>
                <a:ext uri="{FF2B5EF4-FFF2-40B4-BE49-F238E27FC236}">
                  <a16:creationId xmlns:a16="http://schemas.microsoft.com/office/drawing/2014/main" id="{2C147C08-FD1C-F34E-5BAF-B50939A30D13}"/>
                </a:ext>
              </a:extLst>
            </p:cNvPr>
            <p:cNvSpPr/>
            <p:nvPr/>
          </p:nvSpPr>
          <p:spPr>
            <a:xfrm>
              <a:off x="6960488" y="2076002"/>
              <a:ext cx="2342131" cy="1938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l-PL" sz="1400">
                  <a:solidFill>
                    <a:srgbClr val="39393B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Myślenie krytyczne</a:t>
              </a:r>
            </a:p>
          </p:txBody>
        </p:sp>
        <p:sp>
          <p:nvSpPr>
            <p:cNvPr id="377" name="Oval 54">
              <a:extLst>
                <a:ext uri="{FF2B5EF4-FFF2-40B4-BE49-F238E27FC236}">
                  <a16:creationId xmlns:a16="http://schemas.microsoft.com/office/drawing/2014/main" id="{D3FADA71-C050-C549-47D4-053DE572D41E}"/>
                </a:ext>
              </a:extLst>
            </p:cNvPr>
            <p:cNvSpPr/>
            <p:nvPr/>
          </p:nvSpPr>
          <p:spPr>
            <a:xfrm>
              <a:off x="6281239" y="1919832"/>
              <a:ext cx="491915" cy="491909"/>
            </a:xfrm>
            <a:prstGeom prst="ellipse">
              <a:avLst/>
            </a:prstGeom>
            <a:solidFill>
              <a:srgbClr val="801624">
                <a:lumMod val="20000"/>
                <a:lumOff val="80000"/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78" name="Oval 49">
              <a:extLst>
                <a:ext uri="{FF2B5EF4-FFF2-40B4-BE49-F238E27FC236}">
                  <a16:creationId xmlns:a16="http://schemas.microsoft.com/office/drawing/2014/main" id="{A7707AD6-47E3-A870-B6B8-2F716EDBDBCF}"/>
                </a:ext>
              </a:extLst>
            </p:cNvPr>
            <p:cNvSpPr/>
            <p:nvPr/>
          </p:nvSpPr>
          <p:spPr>
            <a:xfrm>
              <a:off x="6335422" y="1970703"/>
              <a:ext cx="391986" cy="391981"/>
            </a:xfrm>
            <a:prstGeom prst="ellipse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440" name="Grafika 439">
              <a:extLst>
                <a:ext uri="{FF2B5EF4-FFF2-40B4-BE49-F238E27FC236}">
                  <a16:creationId xmlns:a16="http://schemas.microsoft.com/office/drawing/2014/main" id="{36A78584-51EB-E5B8-42CA-CA6BF375F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6422970" y="2042623"/>
              <a:ext cx="195986" cy="240616"/>
            </a:xfrm>
            <a:prstGeom prst="rect">
              <a:avLst/>
            </a:prstGeom>
          </p:spPr>
        </p:pic>
      </p:grpSp>
      <p:grpSp>
        <p:nvGrpSpPr>
          <p:cNvPr id="20" name="Grupa 19">
            <a:extLst>
              <a:ext uri="{FF2B5EF4-FFF2-40B4-BE49-F238E27FC236}">
                <a16:creationId xmlns:a16="http://schemas.microsoft.com/office/drawing/2014/main" id="{CB79055D-23E4-72CE-3FC3-A06F72FF8432}"/>
              </a:ext>
            </a:extLst>
          </p:cNvPr>
          <p:cNvGrpSpPr/>
          <p:nvPr/>
        </p:nvGrpSpPr>
        <p:grpSpPr>
          <a:xfrm>
            <a:off x="6532067" y="2506669"/>
            <a:ext cx="3783938" cy="391981"/>
            <a:chOff x="6335422" y="2556948"/>
            <a:chExt cx="3783938" cy="391981"/>
          </a:xfrm>
        </p:grpSpPr>
        <p:sp>
          <p:nvSpPr>
            <p:cNvPr id="382" name="Rectangle: Rounded Corners 48">
              <a:hlinkClick r:id="rId3"/>
              <a:extLst>
                <a:ext uri="{FF2B5EF4-FFF2-40B4-BE49-F238E27FC236}">
                  <a16:creationId xmlns:a16="http://schemas.microsoft.com/office/drawing/2014/main" id="{8D733872-6228-0DD1-8BB1-0A7D3C666B32}"/>
                </a:ext>
              </a:extLst>
            </p:cNvPr>
            <p:cNvSpPr/>
            <p:nvPr/>
          </p:nvSpPr>
          <p:spPr>
            <a:xfrm>
              <a:off x="6341636" y="2577285"/>
              <a:ext cx="3777724" cy="36382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6350" cap="flat" cmpd="sng" algn="ctr">
              <a:solidFill>
                <a:srgbClr val="8016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83" name="Rectangle 51">
              <a:extLst>
                <a:ext uri="{FF2B5EF4-FFF2-40B4-BE49-F238E27FC236}">
                  <a16:creationId xmlns:a16="http://schemas.microsoft.com/office/drawing/2014/main" id="{DEB0AC02-03D8-0923-8B6E-FA12819F751F}"/>
                </a:ext>
              </a:extLst>
            </p:cNvPr>
            <p:cNvSpPr/>
            <p:nvPr/>
          </p:nvSpPr>
          <p:spPr>
            <a:xfrm>
              <a:off x="6960489" y="2662247"/>
              <a:ext cx="1423686" cy="1938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sz="1400">
                  <a:solidFill>
                    <a:srgbClr val="39393B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Inicjatywa</a:t>
              </a:r>
              <a:endParaRPr kumimoji="0" lang="pl-PL" sz="1600" i="0" u="none" strike="noStrike" kern="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85" name="Oval 49">
              <a:extLst>
                <a:ext uri="{FF2B5EF4-FFF2-40B4-BE49-F238E27FC236}">
                  <a16:creationId xmlns:a16="http://schemas.microsoft.com/office/drawing/2014/main" id="{B114D522-6884-4A65-2A5F-1651527F6AAB}"/>
                </a:ext>
              </a:extLst>
            </p:cNvPr>
            <p:cNvSpPr/>
            <p:nvPr/>
          </p:nvSpPr>
          <p:spPr>
            <a:xfrm>
              <a:off x="6335422" y="2556948"/>
              <a:ext cx="391986" cy="391981"/>
            </a:xfrm>
            <a:prstGeom prst="ellipse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441" name="Grafika 6">
              <a:extLst>
                <a:ext uri="{FF2B5EF4-FFF2-40B4-BE49-F238E27FC236}">
                  <a16:creationId xmlns:a16="http://schemas.microsoft.com/office/drawing/2014/main" id="{787ABE71-0B5A-7EC9-9C7E-97948403C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rcRect/>
            <a:stretch/>
          </p:blipFill>
          <p:spPr>
            <a:xfrm flipH="1">
              <a:off x="6428607" y="2651360"/>
              <a:ext cx="204786" cy="204786"/>
            </a:xfrm>
            <a:prstGeom prst="rect">
              <a:avLst/>
            </a:prstGeom>
          </p:spPr>
        </p:pic>
      </p:grpSp>
      <p:grpSp>
        <p:nvGrpSpPr>
          <p:cNvPr id="21" name="Grupa 20">
            <a:extLst>
              <a:ext uri="{FF2B5EF4-FFF2-40B4-BE49-F238E27FC236}">
                <a16:creationId xmlns:a16="http://schemas.microsoft.com/office/drawing/2014/main" id="{8141AF01-E565-B5E9-7325-AF9FBCDA3BC3}"/>
              </a:ext>
            </a:extLst>
          </p:cNvPr>
          <p:cNvGrpSpPr/>
          <p:nvPr/>
        </p:nvGrpSpPr>
        <p:grpSpPr>
          <a:xfrm>
            <a:off x="6477884" y="3042043"/>
            <a:ext cx="3838121" cy="491909"/>
            <a:chOff x="6281239" y="3092322"/>
            <a:chExt cx="3838121" cy="491909"/>
          </a:xfrm>
        </p:grpSpPr>
        <p:sp>
          <p:nvSpPr>
            <p:cNvPr id="389" name="Rectangle: Rounded Corners 48">
              <a:hlinkClick r:id="rId3"/>
              <a:extLst>
                <a:ext uri="{FF2B5EF4-FFF2-40B4-BE49-F238E27FC236}">
                  <a16:creationId xmlns:a16="http://schemas.microsoft.com/office/drawing/2014/main" id="{C2C70E3C-D941-E6E8-5A89-48C61C3F922E}"/>
                </a:ext>
              </a:extLst>
            </p:cNvPr>
            <p:cNvSpPr/>
            <p:nvPr/>
          </p:nvSpPr>
          <p:spPr>
            <a:xfrm>
              <a:off x="6341636" y="3163530"/>
              <a:ext cx="3777724" cy="36382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6350" cap="flat" cmpd="sng" algn="ctr">
              <a:solidFill>
                <a:srgbClr val="8016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90" name="Rectangle 51">
              <a:extLst>
                <a:ext uri="{FF2B5EF4-FFF2-40B4-BE49-F238E27FC236}">
                  <a16:creationId xmlns:a16="http://schemas.microsoft.com/office/drawing/2014/main" id="{2D7CE57D-01E7-6BF8-2693-8FC94533306D}"/>
                </a:ext>
              </a:extLst>
            </p:cNvPr>
            <p:cNvSpPr/>
            <p:nvPr/>
          </p:nvSpPr>
          <p:spPr>
            <a:xfrm>
              <a:off x="6960489" y="3248492"/>
              <a:ext cx="2594058" cy="1938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l-PL" sz="1400">
                  <a:solidFill>
                    <a:srgbClr val="39393B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Prezentowanie rozwiązań</a:t>
              </a:r>
            </a:p>
          </p:txBody>
        </p:sp>
        <p:sp>
          <p:nvSpPr>
            <p:cNvPr id="391" name="Oval 54">
              <a:extLst>
                <a:ext uri="{FF2B5EF4-FFF2-40B4-BE49-F238E27FC236}">
                  <a16:creationId xmlns:a16="http://schemas.microsoft.com/office/drawing/2014/main" id="{B0BF6318-1B90-8C5A-00D5-E3BA8C221E77}"/>
                </a:ext>
              </a:extLst>
            </p:cNvPr>
            <p:cNvSpPr/>
            <p:nvPr/>
          </p:nvSpPr>
          <p:spPr>
            <a:xfrm>
              <a:off x="6281239" y="3092322"/>
              <a:ext cx="491915" cy="491909"/>
            </a:xfrm>
            <a:prstGeom prst="ellipse">
              <a:avLst/>
            </a:prstGeom>
            <a:solidFill>
              <a:srgbClr val="801624">
                <a:lumMod val="20000"/>
                <a:lumOff val="80000"/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92" name="Oval 49">
              <a:extLst>
                <a:ext uri="{FF2B5EF4-FFF2-40B4-BE49-F238E27FC236}">
                  <a16:creationId xmlns:a16="http://schemas.microsoft.com/office/drawing/2014/main" id="{E804DC73-A41B-6FDA-EC57-F8B4BFFCABE7}"/>
                </a:ext>
              </a:extLst>
            </p:cNvPr>
            <p:cNvSpPr/>
            <p:nvPr/>
          </p:nvSpPr>
          <p:spPr>
            <a:xfrm>
              <a:off x="6335422" y="3143193"/>
              <a:ext cx="391986" cy="391981"/>
            </a:xfrm>
            <a:prstGeom prst="ellipse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442" name="Grafika 441">
              <a:extLst>
                <a:ext uri="{FF2B5EF4-FFF2-40B4-BE49-F238E27FC236}">
                  <a16:creationId xmlns:a16="http://schemas.microsoft.com/office/drawing/2014/main" id="{242E7B8C-6D4A-14B7-139B-B6A39B7E6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6433743" y="3246565"/>
              <a:ext cx="195826" cy="195826"/>
            </a:xfrm>
            <a:prstGeom prst="rect">
              <a:avLst/>
            </a:prstGeom>
          </p:spPr>
        </p:pic>
      </p:grpSp>
      <p:grpSp>
        <p:nvGrpSpPr>
          <p:cNvPr id="22" name="Grupa 21">
            <a:extLst>
              <a:ext uri="{FF2B5EF4-FFF2-40B4-BE49-F238E27FC236}">
                <a16:creationId xmlns:a16="http://schemas.microsoft.com/office/drawing/2014/main" id="{0E92EF4D-C374-204F-198E-4E1B60F4D0EA}"/>
              </a:ext>
            </a:extLst>
          </p:cNvPr>
          <p:cNvGrpSpPr/>
          <p:nvPr/>
        </p:nvGrpSpPr>
        <p:grpSpPr>
          <a:xfrm>
            <a:off x="6477884" y="3628288"/>
            <a:ext cx="3917120" cy="491909"/>
            <a:chOff x="6281239" y="3678567"/>
            <a:chExt cx="3917120" cy="491909"/>
          </a:xfrm>
        </p:grpSpPr>
        <p:sp>
          <p:nvSpPr>
            <p:cNvPr id="396" name="Rectangle: Rounded Corners 48">
              <a:hlinkClick r:id="rId3"/>
              <a:extLst>
                <a:ext uri="{FF2B5EF4-FFF2-40B4-BE49-F238E27FC236}">
                  <a16:creationId xmlns:a16="http://schemas.microsoft.com/office/drawing/2014/main" id="{7D87732F-8DC6-28E1-B50B-54B44AB9876B}"/>
                </a:ext>
              </a:extLst>
            </p:cNvPr>
            <p:cNvSpPr/>
            <p:nvPr/>
          </p:nvSpPr>
          <p:spPr>
            <a:xfrm>
              <a:off x="6341636" y="3749775"/>
              <a:ext cx="3777724" cy="36382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6350" cap="flat" cmpd="sng" algn="ctr">
              <a:solidFill>
                <a:srgbClr val="8016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97" name="Rectangle 51">
              <a:extLst>
                <a:ext uri="{FF2B5EF4-FFF2-40B4-BE49-F238E27FC236}">
                  <a16:creationId xmlns:a16="http://schemas.microsoft.com/office/drawing/2014/main" id="{F0A600FC-FD17-F9A0-7661-A9BEB1440D2F}"/>
                </a:ext>
              </a:extLst>
            </p:cNvPr>
            <p:cNvSpPr/>
            <p:nvPr/>
          </p:nvSpPr>
          <p:spPr>
            <a:xfrm>
              <a:off x="6960489" y="3834737"/>
              <a:ext cx="3237870" cy="1938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l-PL" sz="1400">
                  <a:solidFill>
                    <a:srgbClr val="39393B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Efektywne wykorzystanie czasu</a:t>
              </a:r>
            </a:p>
          </p:txBody>
        </p:sp>
        <p:sp>
          <p:nvSpPr>
            <p:cNvPr id="398" name="Oval 54">
              <a:extLst>
                <a:ext uri="{FF2B5EF4-FFF2-40B4-BE49-F238E27FC236}">
                  <a16:creationId xmlns:a16="http://schemas.microsoft.com/office/drawing/2014/main" id="{BE404307-DCB1-1D78-0A37-22CB52A24B03}"/>
                </a:ext>
              </a:extLst>
            </p:cNvPr>
            <p:cNvSpPr/>
            <p:nvPr/>
          </p:nvSpPr>
          <p:spPr>
            <a:xfrm>
              <a:off x="6281239" y="3678567"/>
              <a:ext cx="491915" cy="491909"/>
            </a:xfrm>
            <a:prstGeom prst="ellipse">
              <a:avLst/>
            </a:prstGeom>
            <a:solidFill>
              <a:srgbClr val="801624">
                <a:lumMod val="20000"/>
                <a:lumOff val="80000"/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99" name="Oval 49">
              <a:extLst>
                <a:ext uri="{FF2B5EF4-FFF2-40B4-BE49-F238E27FC236}">
                  <a16:creationId xmlns:a16="http://schemas.microsoft.com/office/drawing/2014/main" id="{B195E042-DB8D-7BFC-2A0B-5C2107B0B072}"/>
                </a:ext>
              </a:extLst>
            </p:cNvPr>
            <p:cNvSpPr/>
            <p:nvPr/>
          </p:nvSpPr>
          <p:spPr>
            <a:xfrm>
              <a:off x="6335422" y="3729438"/>
              <a:ext cx="391986" cy="391981"/>
            </a:xfrm>
            <a:prstGeom prst="ellipse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443" name="Grafika 442">
              <a:extLst>
                <a:ext uri="{FF2B5EF4-FFF2-40B4-BE49-F238E27FC236}">
                  <a16:creationId xmlns:a16="http://schemas.microsoft.com/office/drawing/2014/main" id="{BE773BD6-0ED7-0952-F494-28F79321F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6426783" y="3820703"/>
              <a:ext cx="207768" cy="207768"/>
            </a:xfrm>
            <a:prstGeom prst="rect">
              <a:avLst/>
            </a:prstGeom>
          </p:spPr>
        </p:pic>
      </p:grpSp>
      <p:grpSp>
        <p:nvGrpSpPr>
          <p:cNvPr id="23" name="Grupa 22">
            <a:extLst>
              <a:ext uri="{FF2B5EF4-FFF2-40B4-BE49-F238E27FC236}">
                <a16:creationId xmlns:a16="http://schemas.microsoft.com/office/drawing/2014/main" id="{F1249CEB-46B1-90D3-C1F9-F8FA0882BA7C}"/>
              </a:ext>
            </a:extLst>
          </p:cNvPr>
          <p:cNvGrpSpPr/>
          <p:nvPr/>
        </p:nvGrpSpPr>
        <p:grpSpPr>
          <a:xfrm>
            <a:off x="6532067" y="4265404"/>
            <a:ext cx="3783938" cy="391981"/>
            <a:chOff x="6335422" y="4315683"/>
            <a:chExt cx="3783938" cy="391981"/>
          </a:xfrm>
        </p:grpSpPr>
        <p:sp>
          <p:nvSpPr>
            <p:cNvPr id="403" name="Rectangle: Rounded Corners 48">
              <a:hlinkClick r:id="rId3"/>
              <a:extLst>
                <a:ext uri="{FF2B5EF4-FFF2-40B4-BE49-F238E27FC236}">
                  <a16:creationId xmlns:a16="http://schemas.microsoft.com/office/drawing/2014/main" id="{8BEEB243-49E0-DAF8-DB7A-0C5ED95A8E22}"/>
                </a:ext>
              </a:extLst>
            </p:cNvPr>
            <p:cNvSpPr/>
            <p:nvPr/>
          </p:nvSpPr>
          <p:spPr>
            <a:xfrm>
              <a:off x="6341636" y="4336020"/>
              <a:ext cx="3777724" cy="36382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6350" cap="flat" cmpd="sng" algn="ctr">
              <a:solidFill>
                <a:srgbClr val="8016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04" name="Rectangle 51">
              <a:extLst>
                <a:ext uri="{FF2B5EF4-FFF2-40B4-BE49-F238E27FC236}">
                  <a16:creationId xmlns:a16="http://schemas.microsoft.com/office/drawing/2014/main" id="{2D70C41B-B98B-CF44-8A81-5461A39B8B8B}"/>
                </a:ext>
              </a:extLst>
            </p:cNvPr>
            <p:cNvSpPr/>
            <p:nvPr/>
          </p:nvSpPr>
          <p:spPr>
            <a:xfrm>
              <a:off x="6960489" y="4420982"/>
              <a:ext cx="2974310" cy="1938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l-PL" sz="1400">
                  <a:solidFill>
                    <a:srgbClr val="39393B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Radzenie sobie z niepowodzeniami</a:t>
              </a:r>
            </a:p>
          </p:txBody>
        </p:sp>
        <p:sp>
          <p:nvSpPr>
            <p:cNvPr id="406" name="Oval 49">
              <a:extLst>
                <a:ext uri="{FF2B5EF4-FFF2-40B4-BE49-F238E27FC236}">
                  <a16:creationId xmlns:a16="http://schemas.microsoft.com/office/drawing/2014/main" id="{8A7D25CA-EC94-2119-B77F-709050F858EA}"/>
                </a:ext>
              </a:extLst>
            </p:cNvPr>
            <p:cNvSpPr/>
            <p:nvPr/>
          </p:nvSpPr>
          <p:spPr>
            <a:xfrm>
              <a:off x="6335422" y="4315683"/>
              <a:ext cx="391986" cy="391981"/>
            </a:xfrm>
            <a:prstGeom prst="ellipse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444" name="Grafika 443">
              <a:extLst>
                <a:ext uri="{FF2B5EF4-FFF2-40B4-BE49-F238E27FC236}">
                  <a16:creationId xmlns:a16="http://schemas.microsoft.com/office/drawing/2014/main" id="{EB780E9A-5875-0FCD-E18E-52B8B781D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6443211" y="4419510"/>
              <a:ext cx="175745" cy="181414"/>
            </a:xfrm>
            <a:prstGeom prst="rect">
              <a:avLst/>
            </a:prstGeom>
          </p:spPr>
        </p:pic>
      </p:grpSp>
      <p:grpSp>
        <p:nvGrpSpPr>
          <p:cNvPr id="24" name="Grupa 23">
            <a:extLst>
              <a:ext uri="{FF2B5EF4-FFF2-40B4-BE49-F238E27FC236}">
                <a16:creationId xmlns:a16="http://schemas.microsoft.com/office/drawing/2014/main" id="{E172DCF6-D5B2-9F52-2558-6A5CBAF1035A}"/>
              </a:ext>
            </a:extLst>
          </p:cNvPr>
          <p:cNvGrpSpPr/>
          <p:nvPr/>
        </p:nvGrpSpPr>
        <p:grpSpPr>
          <a:xfrm>
            <a:off x="6477884" y="4800778"/>
            <a:ext cx="3838121" cy="491909"/>
            <a:chOff x="6281239" y="4851057"/>
            <a:chExt cx="3838121" cy="491909"/>
          </a:xfrm>
        </p:grpSpPr>
        <p:sp>
          <p:nvSpPr>
            <p:cNvPr id="410" name="Rectangle: Rounded Corners 48">
              <a:hlinkClick r:id="rId3"/>
              <a:extLst>
                <a:ext uri="{FF2B5EF4-FFF2-40B4-BE49-F238E27FC236}">
                  <a16:creationId xmlns:a16="http://schemas.microsoft.com/office/drawing/2014/main" id="{B1E9B05F-1F7F-ACB5-A632-F896C30CF2BF}"/>
                </a:ext>
              </a:extLst>
            </p:cNvPr>
            <p:cNvSpPr/>
            <p:nvPr/>
          </p:nvSpPr>
          <p:spPr>
            <a:xfrm>
              <a:off x="6341636" y="4922265"/>
              <a:ext cx="3777724" cy="36382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6350" cap="flat" cmpd="sng" algn="ctr">
              <a:solidFill>
                <a:srgbClr val="8016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11" name="Rectangle 51">
              <a:extLst>
                <a:ext uri="{FF2B5EF4-FFF2-40B4-BE49-F238E27FC236}">
                  <a16:creationId xmlns:a16="http://schemas.microsoft.com/office/drawing/2014/main" id="{9A5EABA9-106E-AB74-0BB9-659719FE3EEE}"/>
                </a:ext>
              </a:extLst>
            </p:cNvPr>
            <p:cNvSpPr/>
            <p:nvPr/>
          </p:nvSpPr>
          <p:spPr>
            <a:xfrm>
              <a:off x="6960489" y="5007227"/>
              <a:ext cx="2472760" cy="1938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l-PL" sz="1400">
                  <a:solidFill>
                    <a:srgbClr val="39393B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Nastawienie na rywalizację</a:t>
              </a:r>
            </a:p>
          </p:txBody>
        </p:sp>
        <p:sp>
          <p:nvSpPr>
            <p:cNvPr id="412" name="Oval 54">
              <a:extLst>
                <a:ext uri="{FF2B5EF4-FFF2-40B4-BE49-F238E27FC236}">
                  <a16:creationId xmlns:a16="http://schemas.microsoft.com/office/drawing/2014/main" id="{19A4C890-16FF-F2BA-65BB-2CEA0DF4B49F}"/>
                </a:ext>
              </a:extLst>
            </p:cNvPr>
            <p:cNvSpPr/>
            <p:nvPr/>
          </p:nvSpPr>
          <p:spPr>
            <a:xfrm>
              <a:off x="6281239" y="4851057"/>
              <a:ext cx="491915" cy="491909"/>
            </a:xfrm>
            <a:prstGeom prst="ellipse">
              <a:avLst/>
            </a:prstGeom>
            <a:solidFill>
              <a:srgbClr val="801624">
                <a:lumMod val="20000"/>
                <a:lumOff val="80000"/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13" name="Oval 49">
              <a:extLst>
                <a:ext uri="{FF2B5EF4-FFF2-40B4-BE49-F238E27FC236}">
                  <a16:creationId xmlns:a16="http://schemas.microsoft.com/office/drawing/2014/main" id="{215D1555-4C04-720A-ABCA-C349580EEB9A}"/>
                </a:ext>
              </a:extLst>
            </p:cNvPr>
            <p:cNvSpPr/>
            <p:nvPr/>
          </p:nvSpPr>
          <p:spPr>
            <a:xfrm>
              <a:off x="6335422" y="4901928"/>
              <a:ext cx="391986" cy="391981"/>
            </a:xfrm>
            <a:prstGeom prst="ellipse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446" name="Grafika 445">
              <a:extLst>
                <a:ext uri="{FF2B5EF4-FFF2-40B4-BE49-F238E27FC236}">
                  <a16:creationId xmlns:a16="http://schemas.microsoft.com/office/drawing/2014/main" id="{C5BC9E59-C093-500E-224D-14DE38512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6422970" y="4983955"/>
              <a:ext cx="193053" cy="203214"/>
            </a:xfrm>
            <a:prstGeom prst="rect">
              <a:avLst/>
            </a:prstGeom>
          </p:spPr>
        </p:pic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8CACCD32-21E6-8B64-667B-C4509353AC94}"/>
              </a:ext>
            </a:extLst>
          </p:cNvPr>
          <p:cNvGrpSpPr/>
          <p:nvPr/>
        </p:nvGrpSpPr>
        <p:grpSpPr>
          <a:xfrm>
            <a:off x="6477884" y="5387023"/>
            <a:ext cx="3838121" cy="491909"/>
            <a:chOff x="6281239" y="5437302"/>
            <a:chExt cx="3838121" cy="491909"/>
          </a:xfrm>
        </p:grpSpPr>
        <p:sp>
          <p:nvSpPr>
            <p:cNvPr id="417" name="Rectangle: Rounded Corners 48">
              <a:hlinkClick r:id="rId3"/>
              <a:extLst>
                <a:ext uri="{FF2B5EF4-FFF2-40B4-BE49-F238E27FC236}">
                  <a16:creationId xmlns:a16="http://schemas.microsoft.com/office/drawing/2014/main" id="{51EBCB91-197B-0D94-CA10-013A2267BBDA}"/>
                </a:ext>
              </a:extLst>
            </p:cNvPr>
            <p:cNvSpPr/>
            <p:nvPr/>
          </p:nvSpPr>
          <p:spPr>
            <a:xfrm>
              <a:off x="6341636" y="5508510"/>
              <a:ext cx="3777724" cy="36382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6350" cap="flat" cmpd="sng" algn="ctr">
              <a:solidFill>
                <a:srgbClr val="8016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18" name="Rectangle 51">
              <a:extLst>
                <a:ext uri="{FF2B5EF4-FFF2-40B4-BE49-F238E27FC236}">
                  <a16:creationId xmlns:a16="http://schemas.microsoft.com/office/drawing/2014/main" id="{B958E162-98D0-DD0F-3FCB-C9E2B437184D}"/>
                </a:ext>
              </a:extLst>
            </p:cNvPr>
            <p:cNvSpPr/>
            <p:nvPr/>
          </p:nvSpPr>
          <p:spPr>
            <a:xfrm>
              <a:off x="6960488" y="5593472"/>
              <a:ext cx="2668703" cy="1938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l-PL" sz="1400">
                  <a:solidFill>
                    <a:srgbClr val="39393B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Postrzeganie pieniędzy</a:t>
              </a:r>
            </a:p>
          </p:txBody>
        </p:sp>
        <p:sp>
          <p:nvSpPr>
            <p:cNvPr id="419" name="Oval 54">
              <a:extLst>
                <a:ext uri="{FF2B5EF4-FFF2-40B4-BE49-F238E27FC236}">
                  <a16:creationId xmlns:a16="http://schemas.microsoft.com/office/drawing/2014/main" id="{34D4CE66-A50C-2576-A7CD-23BCDA36FBC8}"/>
                </a:ext>
              </a:extLst>
            </p:cNvPr>
            <p:cNvSpPr/>
            <p:nvPr/>
          </p:nvSpPr>
          <p:spPr>
            <a:xfrm>
              <a:off x="6281239" y="5437302"/>
              <a:ext cx="491915" cy="491909"/>
            </a:xfrm>
            <a:prstGeom prst="ellipse">
              <a:avLst/>
            </a:prstGeom>
            <a:solidFill>
              <a:srgbClr val="801624">
                <a:lumMod val="20000"/>
                <a:lumOff val="80000"/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20" name="Oval 49">
              <a:extLst>
                <a:ext uri="{FF2B5EF4-FFF2-40B4-BE49-F238E27FC236}">
                  <a16:creationId xmlns:a16="http://schemas.microsoft.com/office/drawing/2014/main" id="{7D224802-74EA-BE2A-B88A-87D5B8AEFA2C}"/>
                </a:ext>
              </a:extLst>
            </p:cNvPr>
            <p:cNvSpPr/>
            <p:nvPr/>
          </p:nvSpPr>
          <p:spPr>
            <a:xfrm>
              <a:off x="6335422" y="5488173"/>
              <a:ext cx="391986" cy="391981"/>
            </a:xfrm>
            <a:prstGeom prst="ellipse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447" name="Grafika 446">
              <a:extLst>
                <a:ext uri="{FF2B5EF4-FFF2-40B4-BE49-F238E27FC236}">
                  <a16:creationId xmlns:a16="http://schemas.microsoft.com/office/drawing/2014/main" id="{14E0F296-4397-F164-8055-2195EA3D0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6440800" y="5565383"/>
              <a:ext cx="176149" cy="203809"/>
            </a:xfrm>
            <a:prstGeom prst="rect">
              <a:avLst/>
            </a:prstGeom>
          </p:spPr>
        </p:pic>
      </p:grpSp>
      <p:grpSp>
        <p:nvGrpSpPr>
          <p:cNvPr id="26" name="Grupa 25">
            <a:extLst>
              <a:ext uri="{FF2B5EF4-FFF2-40B4-BE49-F238E27FC236}">
                <a16:creationId xmlns:a16="http://schemas.microsoft.com/office/drawing/2014/main" id="{627DF5F0-6B11-5D05-1E95-4DE8AE7FDF6B}"/>
              </a:ext>
            </a:extLst>
          </p:cNvPr>
          <p:cNvGrpSpPr/>
          <p:nvPr/>
        </p:nvGrpSpPr>
        <p:grpSpPr>
          <a:xfrm>
            <a:off x="6532067" y="6024136"/>
            <a:ext cx="3783938" cy="391981"/>
            <a:chOff x="6335422" y="6074415"/>
            <a:chExt cx="3783938" cy="391981"/>
          </a:xfrm>
        </p:grpSpPr>
        <p:sp>
          <p:nvSpPr>
            <p:cNvPr id="424" name="Rectangle: Rounded Corners 48">
              <a:hlinkClick r:id="rId3"/>
              <a:extLst>
                <a:ext uri="{FF2B5EF4-FFF2-40B4-BE49-F238E27FC236}">
                  <a16:creationId xmlns:a16="http://schemas.microsoft.com/office/drawing/2014/main" id="{7A51FFF4-DD32-B9FB-6818-781756ED18D6}"/>
                </a:ext>
              </a:extLst>
            </p:cNvPr>
            <p:cNvSpPr/>
            <p:nvPr/>
          </p:nvSpPr>
          <p:spPr>
            <a:xfrm>
              <a:off x="6341636" y="6094752"/>
              <a:ext cx="3777724" cy="36382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6350" cap="flat" cmpd="sng" algn="ctr">
              <a:solidFill>
                <a:srgbClr val="80162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25" name="Rectangle 51">
              <a:extLst>
                <a:ext uri="{FF2B5EF4-FFF2-40B4-BE49-F238E27FC236}">
                  <a16:creationId xmlns:a16="http://schemas.microsoft.com/office/drawing/2014/main" id="{D8D854DA-4FE5-C05B-4134-8E16105A68F0}"/>
                </a:ext>
              </a:extLst>
            </p:cNvPr>
            <p:cNvSpPr/>
            <p:nvPr/>
          </p:nvSpPr>
          <p:spPr>
            <a:xfrm>
              <a:off x="6960489" y="6179714"/>
              <a:ext cx="2668702" cy="1938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l-PL" sz="1400">
                  <a:solidFill>
                    <a:srgbClr val="39393B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Dystans emocjonalny</a:t>
              </a:r>
            </a:p>
          </p:txBody>
        </p:sp>
        <p:sp>
          <p:nvSpPr>
            <p:cNvPr id="427" name="Oval 49">
              <a:extLst>
                <a:ext uri="{FF2B5EF4-FFF2-40B4-BE49-F238E27FC236}">
                  <a16:creationId xmlns:a16="http://schemas.microsoft.com/office/drawing/2014/main" id="{DA41BE57-EDB3-9ADB-F07A-C07BE64856D9}"/>
                </a:ext>
              </a:extLst>
            </p:cNvPr>
            <p:cNvSpPr/>
            <p:nvPr/>
          </p:nvSpPr>
          <p:spPr>
            <a:xfrm>
              <a:off x="6335422" y="6074415"/>
              <a:ext cx="391986" cy="391981"/>
            </a:xfrm>
            <a:prstGeom prst="ellipse">
              <a:avLst/>
            </a:prstGeom>
            <a:solidFill>
              <a:srgbClr val="80162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st="381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FF499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448" name="Grafika 120">
              <a:extLst>
                <a:ext uri="{FF2B5EF4-FFF2-40B4-BE49-F238E27FC236}">
                  <a16:creationId xmlns:a16="http://schemas.microsoft.com/office/drawing/2014/main" id="{987A3E40-4EC6-8A4F-AD81-C1F00FFC5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/>
            <a:srcRect/>
            <a:stretch/>
          </p:blipFill>
          <p:spPr>
            <a:xfrm>
              <a:off x="6422970" y="6170383"/>
              <a:ext cx="220470" cy="2200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3999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Grafika, kreatywność&#10;&#10;Opis wygenerowany automatycznie">
            <a:extLst>
              <a:ext uri="{FF2B5EF4-FFF2-40B4-BE49-F238E27FC236}">
                <a16:creationId xmlns:a16="http://schemas.microsoft.com/office/drawing/2014/main" id="{9DDEDF95-AA65-AC28-4D52-0E3A42247A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176" b="31819"/>
          <a:stretch/>
        </p:blipFill>
        <p:spPr>
          <a:xfrm>
            <a:off x="5998757" y="3578776"/>
            <a:ext cx="6193243" cy="3279224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0E8E023A-59AB-5CA7-F99D-0A1D618A555C}"/>
              </a:ext>
            </a:extLst>
          </p:cNvPr>
          <p:cNvSpPr txBox="1"/>
          <p:nvPr/>
        </p:nvSpPr>
        <p:spPr>
          <a:xfrm>
            <a:off x="327638" y="3625076"/>
            <a:ext cx="5586934" cy="30310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 Black"/>
              </a:rPr>
              <a:t>FinxS</a:t>
            </a:r>
            <a:r>
              <a:rPr kumimoji="0" lang="pl-PL" sz="16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 Black"/>
              </a:rPr>
              <a:t>®</a:t>
            </a:r>
            <a:r>
              <a:rPr kumimoji="0" lang="pl-PL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 Black"/>
              </a:rPr>
              <a:t> Sales </a:t>
            </a:r>
            <a:r>
              <a:rPr kumimoji="0" lang="pl-PL" sz="16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 Black"/>
              </a:rPr>
              <a:t>Assessment</a:t>
            </a:r>
            <a:r>
              <a:rPr kumimoji="0" lang="pl-PL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 Black"/>
              </a:rPr>
              <a:t> </a:t>
            </a: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Black"/>
              </a:rPr>
              <a:t>to narzędzie wspierające rekrutację i rozwój sprzedawców. Jest jedynym badaniem kompetencji na polskim rynku, które zostało stworzone specjalnie dla osób posiadających doświadczenie w sprzedaży. </a:t>
            </a:r>
            <a:endParaRPr kumimoji="0" lang="pl-PL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  <a:sym typeface="Lato Black"/>
            </a:endParaRPr>
          </a:p>
          <a:p>
            <a:pPr marL="0" marR="0" lvl="0" indent="0" algn="l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Black"/>
              </a:rPr>
              <a:t>FSA mierzy poziom </a:t>
            </a:r>
            <a:r>
              <a:rPr kumimoji="0" lang="pl-PL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 Black"/>
              </a:rPr>
              <a:t>18 kompetencji</a:t>
            </a: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Black"/>
              </a:rPr>
              <a:t>, które bezpośrednio wpływają na sprzedaż oraz pokazuje potencjał do ich rozwoju. </a:t>
            </a:r>
            <a:endParaRPr kumimoji="0" lang="pl-PL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  <a:sym typeface="Lato Black"/>
            </a:endParaRPr>
          </a:p>
          <a:p>
            <a:pPr marL="0" marR="0" lvl="0" indent="0" algn="l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 Black"/>
              </a:rPr>
              <a:t>Narzędzie jest dostępne w 39 językach i skutecznie stosowane w ponad 20 krajach świata</a:t>
            </a:r>
            <a:r>
              <a:rPr kumimoji="0" lang="pl-PL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Black"/>
              </a:rPr>
              <a:t>.  </a:t>
            </a:r>
            <a:endParaRPr kumimoji="0" lang="pl-PL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  <a:sym typeface="Lato Black"/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696968E3-36C2-6BD0-2795-510C40DACDA9}"/>
              </a:ext>
            </a:extLst>
          </p:cNvPr>
          <p:cNvSpPr txBox="1"/>
          <p:nvPr/>
        </p:nvSpPr>
        <p:spPr>
          <a:xfrm>
            <a:off x="284968" y="1383697"/>
            <a:ext cx="54726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2C0D15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Stworzony </a:t>
            </a: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przez sprzedawców </a:t>
            </a: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2C0D15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i </a:t>
            </a: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dla sprzedawców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C3F63BC6-082B-6ED8-F3B5-73B01CA173E2}"/>
              </a:ext>
            </a:extLst>
          </p:cNvPr>
          <p:cNvSpPr txBox="1"/>
          <p:nvPr/>
        </p:nvSpPr>
        <p:spPr>
          <a:xfrm>
            <a:off x="7138220" y="4968779"/>
            <a:ext cx="4570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Obejrzyj</a:t>
            </a:r>
            <a:r>
              <a:rPr kumimoji="0" lang="pl-PL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krótki film o narzędziu</a:t>
            </a:r>
          </a:p>
        </p:txBody>
      </p:sp>
      <p:pic>
        <p:nvPicPr>
          <p:cNvPr id="7" name="Obraz 6">
            <a:hlinkClick r:id="rId4"/>
            <a:extLst>
              <a:ext uri="{FF2B5EF4-FFF2-40B4-BE49-F238E27FC236}">
                <a16:creationId xmlns:a16="http://schemas.microsoft.com/office/drawing/2014/main" id="{E8708787-7D08-0995-700B-DC8CFFAF3E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0551" y="740555"/>
            <a:ext cx="5326481" cy="3725572"/>
          </a:xfrm>
          <a:prstGeom prst="rect">
            <a:avLst/>
          </a:prstGeom>
        </p:spPr>
      </p:pic>
      <p:pic>
        <p:nvPicPr>
          <p:cNvPr id="8" name="Obraz 7">
            <a:hlinkClick r:id="rId4"/>
            <a:extLst>
              <a:ext uri="{FF2B5EF4-FFF2-40B4-BE49-F238E27FC236}">
                <a16:creationId xmlns:a16="http://schemas.microsoft.com/office/drawing/2014/main" id="{AF422504-B66B-2379-CB1B-5BA70C9EF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5433" y="1306818"/>
            <a:ext cx="1037229" cy="1046375"/>
          </a:xfrm>
          <a:prstGeom prst="rect">
            <a:avLst/>
          </a:prstGeom>
        </p:spPr>
      </p:pic>
      <p:sp>
        <p:nvSpPr>
          <p:cNvPr id="13" name="Google Shape;704;p6">
            <a:hlinkClick r:id="rId4"/>
            <a:extLst>
              <a:ext uri="{FF2B5EF4-FFF2-40B4-BE49-F238E27FC236}">
                <a16:creationId xmlns:a16="http://schemas.microsoft.com/office/drawing/2014/main" id="{8A155DE4-81A0-6B77-E24A-B030B3DB25A5}"/>
              </a:ext>
            </a:extLst>
          </p:cNvPr>
          <p:cNvSpPr/>
          <p:nvPr/>
        </p:nvSpPr>
        <p:spPr>
          <a:xfrm>
            <a:off x="9603829" y="5754788"/>
            <a:ext cx="1575448" cy="504187"/>
          </a:xfrm>
          <a:prstGeom prst="roundRect">
            <a:avLst>
              <a:gd name="adj" fmla="val 50000"/>
            </a:avLst>
          </a:prstGeom>
          <a:solidFill>
            <a:srgbClr val="FCBF16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Mukta"/>
              </a:rPr>
              <a:t>Oglądam</a:t>
            </a:r>
            <a:endParaRPr kumimoji="0" lang="pl-PL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0BB0C322-9CB2-0B52-74F8-708FFBAEE2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342" y="5976191"/>
            <a:ext cx="660945" cy="66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61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ubrania, osoba, ściana, w pomieszczeniu&#10;&#10;Opis wygenerowany automatycznie">
            <a:extLst>
              <a:ext uri="{FF2B5EF4-FFF2-40B4-BE49-F238E27FC236}">
                <a16:creationId xmlns:a16="http://schemas.microsoft.com/office/drawing/2014/main" id="{A3620F9A-97A4-533D-C135-8B730BF021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68" r="15912"/>
          <a:stretch/>
        </p:blipFill>
        <p:spPr>
          <a:xfrm>
            <a:off x="0" y="0"/>
            <a:ext cx="5293746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D0611951-45A5-7D28-CB5A-5B3C6318EF6A}"/>
              </a:ext>
            </a:extLst>
          </p:cNvPr>
          <p:cNvSpPr/>
          <p:nvPr/>
        </p:nvSpPr>
        <p:spPr>
          <a:xfrm>
            <a:off x="-1879563" y="-72602"/>
            <a:ext cx="7145487" cy="7003204"/>
          </a:xfrm>
          <a:prstGeom prst="rect">
            <a:avLst/>
          </a:prstGeom>
          <a:gradFill flip="none" rotWithShape="1">
            <a:gsLst>
              <a:gs pos="0">
                <a:srgbClr val="801624">
                  <a:alpha val="0"/>
                </a:srgbClr>
              </a:gs>
              <a:gs pos="45000">
                <a:srgbClr val="801624">
                  <a:alpha val="46000"/>
                </a:srgbClr>
              </a:gs>
              <a:gs pos="83000">
                <a:srgbClr val="801624">
                  <a:alpha val="73000"/>
                </a:srgbClr>
              </a:gs>
              <a:gs pos="100000">
                <a:srgbClr val="801624">
                  <a:alpha val="82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30" name="Freeform: Shape 34">
            <a:extLst>
              <a:ext uri="{FF2B5EF4-FFF2-40B4-BE49-F238E27FC236}">
                <a16:creationId xmlns:a16="http://schemas.microsoft.com/office/drawing/2014/main" id="{8BAC8903-9A45-DA66-FD6F-A799FF34EEFF}"/>
              </a:ext>
            </a:extLst>
          </p:cNvPr>
          <p:cNvSpPr/>
          <p:nvPr/>
        </p:nvSpPr>
        <p:spPr>
          <a:xfrm>
            <a:off x="11580743" y="2167135"/>
            <a:ext cx="577114" cy="842519"/>
          </a:xfrm>
          <a:custGeom>
            <a:avLst/>
            <a:gdLst>
              <a:gd name="connsiteX0" fmla="*/ 546957 w 569816"/>
              <a:gd name="connsiteY0" fmla="*/ 786146 h 831865"/>
              <a:gd name="connsiteX1" fmla="*/ 569816 w 569816"/>
              <a:gd name="connsiteY1" fmla="*/ 809006 h 831865"/>
              <a:gd name="connsiteX2" fmla="*/ 546957 w 569816"/>
              <a:gd name="connsiteY2" fmla="*/ 831865 h 831865"/>
              <a:gd name="connsiteX3" fmla="*/ 524097 w 569816"/>
              <a:gd name="connsiteY3" fmla="*/ 809006 h 831865"/>
              <a:gd name="connsiteX4" fmla="*/ 546957 w 569816"/>
              <a:gd name="connsiteY4" fmla="*/ 786146 h 831865"/>
              <a:gd name="connsiteX5" fmla="*/ 284908 w 569816"/>
              <a:gd name="connsiteY5" fmla="*/ 786146 h 831865"/>
              <a:gd name="connsiteX6" fmla="*/ 307767 w 569816"/>
              <a:gd name="connsiteY6" fmla="*/ 809006 h 831865"/>
              <a:gd name="connsiteX7" fmla="*/ 284908 w 569816"/>
              <a:gd name="connsiteY7" fmla="*/ 831865 h 831865"/>
              <a:gd name="connsiteX8" fmla="*/ 262048 w 569816"/>
              <a:gd name="connsiteY8" fmla="*/ 809006 h 831865"/>
              <a:gd name="connsiteX9" fmla="*/ 284908 w 569816"/>
              <a:gd name="connsiteY9" fmla="*/ 786146 h 831865"/>
              <a:gd name="connsiteX10" fmla="*/ 22860 w 569816"/>
              <a:gd name="connsiteY10" fmla="*/ 786146 h 831865"/>
              <a:gd name="connsiteX11" fmla="*/ 45719 w 569816"/>
              <a:gd name="connsiteY11" fmla="*/ 809006 h 831865"/>
              <a:gd name="connsiteX12" fmla="*/ 22860 w 569816"/>
              <a:gd name="connsiteY12" fmla="*/ 831865 h 831865"/>
              <a:gd name="connsiteX13" fmla="*/ 0 w 569816"/>
              <a:gd name="connsiteY13" fmla="*/ 809006 h 831865"/>
              <a:gd name="connsiteX14" fmla="*/ 22860 w 569816"/>
              <a:gd name="connsiteY14" fmla="*/ 786146 h 831865"/>
              <a:gd name="connsiteX15" fmla="*/ 546957 w 569816"/>
              <a:gd name="connsiteY15" fmla="*/ 524097 h 831865"/>
              <a:gd name="connsiteX16" fmla="*/ 569816 w 569816"/>
              <a:gd name="connsiteY16" fmla="*/ 546957 h 831865"/>
              <a:gd name="connsiteX17" fmla="*/ 546957 w 569816"/>
              <a:gd name="connsiteY17" fmla="*/ 569816 h 831865"/>
              <a:gd name="connsiteX18" fmla="*/ 524097 w 569816"/>
              <a:gd name="connsiteY18" fmla="*/ 546957 h 831865"/>
              <a:gd name="connsiteX19" fmla="*/ 546957 w 569816"/>
              <a:gd name="connsiteY19" fmla="*/ 524097 h 831865"/>
              <a:gd name="connsiteX20" fmla="*/ 284908 w 569816"/>
              <a:gd name="connsiteY20" fmla="*/ 524097 h 831865"/>
              <a:gd name="connsiteX21" fmla="*/ 307767 w 569816"/>
              <a:gd name="connsiteY21" fmla="*/ 546957 h 831865"/>
              <a:gd name="connsiteX22" fmla="*/ 284908 w 569816"/>
              <a:gd name="connsiteY22" fmla="*/ 569816 h 831865"/>
              <a:gd name="connsiteX23" fmla="*/ 262048 w 569816"/>
              <a:gd name="connsiteY23" fmla="*/ 546957 h 831865"/>
              <a:gd name="connsiteX24" fmla="*/ 284908 w 569816"/>
              <a:gd name="connsiteY24" fmla="*/ 524097 h 831865"/>
              <a:gd name="connsiteX25" fmla="*/ 22860 w 569816"/>
              <a:gd name="connsiteY25" fmla="*/ 524097 h 831865"/>
              <a:gd name="connsiteX26" fmla="*/ 45719 w 569816"/>
              <a:gd name="connsiteY26" fmla="*/ 546957 h 831865"/>
              <a:gd name="connsiteX27" fmla="*/ 22860 w 569816"/>
              <a:gd name="connsiteY27" fmla="*/ 569816 h 831865"/>
              <a:gd name="connsiteX28" fmla="*/ 0 w 569816"/>
              <a:gd name="connsiteY28" fmla="*/ 546957 h 831865"/>
              <a:gd name="connsiteX29" fmla="*/ 22860 w 569816"/>
              <a:gd name="connsiteY29" fmla="*/ 524097 h 831865"/>
              <a:gd name="connsiteX30" fmla="*/ 546957 w 569816"/>
              <a:gd name="connsiteY30" fmla="*/ 262048 h 831865"/>
              <a:gd name="connsiteX31" fmla="*/ 569816 w 569816"/>
              <a:gd name="connsiteY31" fmla="*/ 284908 h 831865"/>
              <a:gd name="connsiteX32" fmla="*/ 546957 w 569816"/>
              <a:gd name="connsiteY32" fmla="*/ 307767 h 831865"/>
              <a:gd name="connsiteX33" fmla="*/ 524097 w 569816"/>
              <a:gd name="connsiteY33" fmla="*/ 284908 h 831865"/>
              <a:gd name="connsiteX34" fmla="*/ 546957 w 569816"/>
              <a:gd name="connsiteY34" fmla="*/ 262048 h 831865"/>
              <a:gd name="connsiteX35" fmla="*/ 284908 w 569816"/>
              <a:gd name="connsiteY35" fmla="*/ 262048 h 831865"/>
              <a:gd name="connsiteX36" fmla="*/ 307767 w 569816"/>
              <a:gd name="connsiteY36" fmla="*/ 284908 h 831865"/>
              <a:gd name="connsiteX37" fmla="*/ 284908 w 569816"/>
              <a:gd name="connsiteY37" fmla="*/ 307767 h 831865"/>
              <a:gd name="connsiteX38" fmla="*/ 262048 w 569816"/>
              <a:gd name="connsiteY38" fmla="*/ 284908 h 831865"/>
              <a:gd name="connsiteX39" fmla="*/ 284908 w 569816"/>
              <a:gd name="connsiteY39" fmla="*/ 262048 h 831865"/>
              <a:gd name="connsiteX40" fmla="*/ 22860 w 569816"/>
              <a:gd name="connsiteY40" fmla="*/ 262048 h 831865"/>
              <a:gd name="connsiteX41" fmla="*/ 45719 w 569816"/>
              <a:gd name="connsiteY41" fmla="*/ 284908 h 831865"/>
              <a:gd name="connsiteX42" fmla="*/ 22860 w 569816"/>
              <a:gd name="connsiteY42" fmla="*/ 307767 h 831865"/>
              <a:gd name="connsiteX43" fmla="*/ 0 w 569816"/>
              <a:gd name="connsiteY43" fmla="*/ 284908 h 831865"/>
              <a:gd name="connsiteX44" fmla="*/ 22860 w 569816"/>
              <a:gd name="connsiteY44" fmla="*/ 262048 h 831865"/>
              <a:gd name="connsiteX45" fmla="*/ 546957 w 569816"/>
              <a:gd name="connsiteY45" fmla="*/ 0 h 831865"/>
              <a:gd name="connsiteX46" fmla="*/ 569816 w 569816"/>
              <a:gd name="connsiteY46" fmla="*/ 22860 h 831865"/>
              <a:gd name="connsiteX47" fmla="*/ 546957 w 569816"/>
              <a:gd name="connsiteY47" fmla="*/ 45719 h 831865"/>
              <a:gd name="connsiteX48" fmla="*/ 524097 w 569816"/>
              <a:gd name="connsiteY48" fmla="*/ 22860 h 831865"/>
              <a:gd name="connsiteX49" fmla="*/ 546957 w 569816"/>
              <a:gd name="connsiteY49" fmla="*/ 0 h 831865"/>
              <a:gd name="connsiteX50" fmla="*/ 284908 w 569816"/>
              <a:gd name="connsiteY50" fmla="*/ 0 h 831865"/>
              <a:gd name="connsiteX51" fmla="*/ 307767 w 569816"/>
              <a:gd name="connsiteY51" fmla="*/ 22860 h 831865"/>
              <a:gd name="connsiteX52" fmla="*/ 284908 w 569816"/>
              <a:gd name="connsiteY52" fmla="*/ 45719 h 831865"/>
              <a:gd name="connsiteX53" fmla="*/ 262048 w 569816"/>
              <a:gd name="connsiteY53" fmla="*/ 22860 h 831865"/>
              <a:gd name="connsiteX54" fmla="*/ 284908 w 569816"/>
              <a:gd name="connsiteY54" fmla="*/ 0 h 831865"/>
              <a:gd name="connsiteX55" fmla="*/ 22860 w 569816"/>
              <a:gd name="connsiteY55" fmla="*/ 0 h 831865"/>
              <a:gd name="connsiteX56" fmla="*/ 45719 w 569816"/>
              <a:gd name="connsiteY56" fmla="*/ 22860 h 831865"/>
              <a:gd name="connsiteX57" fmla="*/ 22860 w 569816"/>
              <a:gd name="connsiteY57" fmla="*/ 45719 h 831865"/>
              <a:gd name="connsiteX58" fmla="*/ 0 w 569816"/>
              <a:gd name="connsiteY58" fmla="*/ 22860 h 831865"/>
              <a:gd name="connsiteX59" fmla="*/ 22860 w 569816"/>
              <a:gd name="connsiteY59" fmla="*/ 0 h 831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69816" h="831865">
                <a:moveTo>
                  <a:pt x="546957" y="786146"/>
                </a:moveTo>
                <a:cubicBezTo>
                  <a:pt x="559582" y="786146"/>
                  <a:pt x="569816" y="796380"/>
                  <a:pt x="569816" y="809006"/>
                </a:cubicBezTo>
                <a:cubicBezTo>
                  <a:pt x="569816" y="821631"/>
                  <a:pt x="559582" y="831865"/>
                  <a:pt x="546957" y="831865"/>
                </a:cubicBezTo>
                <a:cubicBezTo>
                  <a:pt x="534332" y="831865"/>
                  <a:pt x="524097" y="821631"/>
                  <a:pt x="524097" y="809006"/>
                </a:cubicBezTo>
                <a:cubicBezTo>
                  <a:pt x="524097" y="796380"/>
                  <a:pt x="534332" y="786146"/>
                  <a:pt x="546957" y="786146"/>
                </a:cubicBezTo>
                <a:close/>
                <a:moveTo>
                  <a:pt x="284908" y="786146"/>
                </a:moveTo>
                <a:cubicBezTo>
                  <a:pt x="297533" y="786146"/>
                  <a:pt x="307767" y="796380"/>
                  <a:pt x="307767" y="809006"/>
                </a:cubicBezTo>
                <a:cubicBezTo>
                  <a:pt x="307767" y="821631"/>
                  <a:pt x="297533" y="831865"/>
                  <a:pt x="284908" y="831865"/>
                </a:cubicBezTo>
                <a:cubicBezTo>
                  <a:pt x="272283" y="831865"/>
                  <a:pt x="262048" y="821631"/>
                  <a:pt x="262048" y="809006"/>
                </a:cubicBezTo>
                <a:cubicBezTo>
                  <a:pt x="262048" y="796380"/>
                  <a:pt x="272283" y="786146"/>
                  <a:pt x="284908" y="786146"/>
                </a:cubicBezTo>
                <a:close/>
                <a:moveTo>
                  <a:pt x="22860" y="786146"/>
                </a:moveTo>
                <a:cubicBezTo>
                  <a:pt x="35485" y="786146"/>
                  <a:pt x="45719" y="796380"/>
                  <a:pt x="45719" y="809006"/>
                </a:cubicBezTo>
                <a:cubicBezTo>
                  <a:pt x="45719" y="821631"/>
                  <a:pt x="35485" y="831865"/>
                  <a:pt x="22860" y="831865"/>
                </a:cubicBezTo>
                <a:cubicBezTo>
                  <a:pt x="10235" y="831865"/>
                  <a:pt x="0" y="821631"/>
                  <a:pt x="0" y="809006"/>
                </a:cubicBezTo>
                <a:cubicBezTo>
                  <a:pt x="0" y="796380"/>
                  <a:pt x="10235" y="786146"/>
                  <a:pt x="22860" y="786146"/>
                </a:cubicBezTo>
                <a:close/>
                <a:moveTo>
                  <a:pt x="546957" y="524097"/>
                </a:moveTo>
                <a:cubicBezTo>
                  <a:pt x="559582" y="524097"/>
                  <a:pt x="569816" y="534331"/>
                  <a:pt x="569816" y="546957"/>
                </a:cubicBezTo>
                <a:cubicBezTo>
                  <a:pt x="569816" y="559582"/>
                  <a:pt x="559582" y="569816"/>
                  <a:pt x="546957" y="569816"/>
                </a:cubicBezTo>
                <a:cubicBezTo>
                  <a:pt x="534332" y="569816"/>
                  <a:pt x="524097" y="559582"/>
                  <a:pt x="524097" y="546957"/>
                </a:cubicBezTo>
                <a:cubicBezTo>
                  <a:pt x="524097" y="534331"/>
                  <a:pt x="534332" y="524097"/>
                  <a:pt x="546957" y="524097"/>
                </a:cubicBezTo>
                <a:close/>
                <a:moveTo>
                  <a:pt x="284908" y="524097"/>
                </a:moveTo>
                <a:cubicBezTo>
                  <a:pt x="297533" y="524097"/>
                  <a:pt x="307767" y="534331"/>
                  <a:pt x="307767" y="546957"/>
                </a:cubicBezTo>
                <a:cubicBezTo>
                  <a:pt x="307767" y="559582"/>
                  <a:pt x="297533" y="569816"/>
                  <a:pt x="284908" y="569816"/>
                </a:cubicBezTo>
                <a:cubicBezTo>
                  <a:pt x="272283" y="569816"/>
                  <a:pt x="262048" y="559582"/>
                  <a:pt x="262048" y="546957"/>
                </a:cubicBezTo>
                <a:cubicBezTo>
                  <a:pt x="262048" y="534331"/>
                  <a:pt x="272283" y="524097"/>
                  <a:pt x="284908" y="524097"/>
                </a:cubicBezTo>
                <a:close/>
                <a:moveTo>
                  <a:pt x="22860" y="524097"/>
                </a:moveTo>
                <a:cubicBezTo>
                  <a:pt x="35485" y="524097"/>
                  <a:pt x="45719" y="534331"/>
                  <a:pt x="45719" y="546957"/>
                </a:cubicBezTo>
                <a:cubicBezTo>
                  <a:pt x="45719" y="559582"/>
                  <a:pt x="35485" y="569816"/>
                  <a:pt x="22860" y="569816"/>
                </a:cubicBezTo>
                <a:cubicBezTo>
                  <a:pt x="10235" y="569816"/>
                  <a:pt x="0" y="559582"/>
                  <a:pt x="0" y="546957"/>
                </a:cubicBezTo>
                <a:cubicBezTo>
                  <a:pt x="0" y="534331"/>
                  <a:pt x="10235" y="524097"/>
                  <a:pt x="22860" y="524097"/>
                </a:cubicBezTo>
                <a:close/>
                <a:moveTo>
                  <a:pt x="546957" y="262048"/>
                </a:moveTo>
                <a:cubicBezTo>
                  <a:pt x="559582" y="262048"/>
                  <a:pt x="569816" y="272282"/>
                  <a:pt x="569816" y="284908"/>
                </a:cubicBezTo>
                <a:cubicBezTo>
                  <a:pt x="569816" y="297533"/>
                  <a:pt x="559582" y="307767"/>
                  <a:pt x="546957" y="307767"/>
                </a:cubicBezTo>
                <a:cubicBezTo>
                  <a:pt x="534332" y="307767"/>
                  <a:pt x="524097" y="297533"/>
                  <a:pt x="524097" y="284908"/>
                </a:cubicBezTo>
                <a:cubicBezTo>
                  <a:pt x="524097" y="272282"/>
                  <a:pt x="534332" y="262048"/>
                  <a:pt x="546957" y="262048"/>
                </a:cubicBezTo>
                <a:close/>
                <a:moveTo>
                  <a:pt x="284908" y="262048"/>
                </a:moveTo>
                <a:cubicBezTo>
                  <a:pt x="297533" y="262048"/>
                  <a:pt x="307767" y="272282"/>
                  <a:pt x="307767" y="284908"/>
                </a:cubicBezTo>
                <a:cubicBezTo>
                  <a:pt x="307767" y="297533"/>
                  <a:pt x="297533" y="307767"/>
                  <a:pt x="284908" y="307767"/>
                </a:cubicBezTo>
                <a:cubicBezTo>
                  <a:pt x="272283" y="307767"/>
                  <a:pt x="262048" y="297533"/>
                  <a:pt x="262048" y="284908"/>
                </a:cubicBezTo>
                <a:cubicBezTo>
                  <a:pt x="262048" y="272282"/>
                  <a:pt x="272283" y="262048"/>
                  <a:pt x="284908" y="262048"/>
                </a:cubicBezTo>
                <a:close/>
                <a:moveTo>
                  <a:pt x="22860" y="262048"/>
                </a:moveTo>
                <a:cubicBezTo>
                  <a:pt x="35485" y="262048"/>
                  <a:pt x="45719" y="272282"/>
                  <a:pt x="45719" y="284908"/>
                </a:cubicBezTo>
                <a:cubicBezTo>
                  <a:pt x="45719" y="297533"/>
                  <a:pt x="35485" y="307767"/>
                  <a:pt x="22860" y="307767"/>
                </a:cubicBezTo>
                <a:cubicBezTo>
                  <a:pt x="10235" y="307767"/>
                  <a:pt x="0" y="297533"/>
                  <a:pt x="0" y="284908"/>
                </a:cubicBezTo>
                <a:cubicBezTo>
                  <a:pt x="0" y="272282"/>
                  <a:pt x="10235" y="262048"/>
                  <a:pt x="22860" y="262048"/>
                </a:cubicBezTo>
                <a:close/>
                <a:moveTo>
                  <a:pt x="546957" y="0"/>
                </a:moveTo>
                <a:cubicBezTo>
                  <a:pt x="559582" y="0"/>
                  <a:pt x="569816" y="10234"/>
                  <a:pt x="569816" y="22860"/>
                </a:cubicBezTo>
                <a:cubicBezTo>
                  <a:pt x="569816" y="35485"/>
                  <a:pt x="559582" y="45719"/>
                  <a:pt x="546957" y="45719"/>
                </a:cubicBezTo>
                <a:cubicBezTo>
                  <a:pt x="534332" y="45719"/>
                  <a:pt x="524097" y="35485"/>
                  <a:pt x="524097" y="22860"/>
                </a:cubicBezTo>
                <a:cubicBezTo>
                  <a:pt x="524097" y="10234"/>
                  <a:pt x="534332" y="0"/>
                  <a:pt x="546957" y="0"/>
                </a:cubicBezTo>
                <a:close/>
                <a:moveTo>
                  <a:pt x="284908" y="0"/>
                </a:moveTo>
                <a:cubicBezTo>
                  <a:pt x="297533" y="0"/>
                  <a:pt x="307767" y="10234"/>
                  <a:pt x="307767" y="22860"/>
                </a:cubicBezTo>
                <a:cubicBezTo>
                  <a:pt x="307767" y="35485"/>
                  <a:pt x="297533" y="45719"/>
                  <a:pt x="284908" y="45719"/>
                </a:cubicBezTo>
                <a:cubicBezTo>
                  <a:pt x="272283" y="45719"/>
                  <a:pt x="262048" y="35485"/>
                  <a:pt x="262048" y="22860"/>
                </a:cubicBezTo>
                <a:cubicBezTo>
                  <a:pt x="262048" y="10234"/>
                  <a:pt x="272283" y="0"/>
                  <a:pt x="284908" y="0"/>
                </a:cubicBezTo>
                <a:close/>
                <a:moveTo>
                  <a:pt x="22860" y="0"/>
                </a:moveTo>
                <a:cubicBezTo>
                  <a:pt x="35485" y="0"/>
                  <a:pt x="45719" y="10234"/>
                  <a:pt x="45719" y="22860"/>
                </a:cubicBezTo>
                <a:cubicBezTo>
                  <a:pt x="45719" y="35485"/>
                  <a:pt x="35485" y="45719"/>
                  <a:pt x="22860" y="45719"/>
                </a:cubicBezTo>
                <a:cubicBezTo>
                  <a:pt x="10235" y="45719"/>
                  <a:pt x="0" y="35485"/>
                  <a:pt x="0" y="22860"/>
                </a:cubicBezTo>
                <a:cubicBezTo>
                  <a:pt x="0" y="10234"/>
                  <a:pt x="10235" y="0"/>
                  <a:pt x="22860" y="0"/>
                </a:cubicBezTo>
                <a:close/>
              </a:path>
            </a:pathLst>
          </a:custGeom>
          <a:solidFill>
            <a:schemeClr val="tx2"/>
          </a:solidFill>
          <a:ln w="645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B6009D9D-DE7C-18D4-798A-F18C102314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641"/>
          <a:stretch/>
        </p:blipFill>
        <p:spPr>
          <a:xfrm>
            <a:off x="9211177" y="171295"/>
            <a:ext cx="2772149" cy="865611"/>
          </a:xfrm>
          <a:prstGeom prst="rect">
            <a:avLst/>
          </a:prstGeom>
        </p:spPr>
      </p:pic>
      <p:grpSp>
        <p:nvGrpSpPr>
          <p:cNvPr id="3" name="Group 5">
            <a:extLst>
              <a:ext uri="{FF2B5EF4-FFF2-40B4-BE49-F238E27FC236}">
                <a16:creationId xmlns:a16="http://schemas.microsoft.com/office/drawing/2014/main" id="{D7ACC38A-5B01-DCE4-6C70-936EDE7D2AEC}"/>
              </a:ext>
            </a:extLst>
          </p:cNvPr>
          <p:cNvGrpSpPr/>
          <p:nvPr/>
        </p:nvGrpSpPr>
        <p:grpSpPr>
          <a:xfrm>
            <a:off x="5045113" y="2258369"/>
            <a:ext cx="5984643" cy="3751487"/>
            <a:chOff x="13516086" y="3319738"/>
            <a:chExt cx="13049040" cy="8077106"/>
          </a:xfrm>
        </p:grpSpPr>
        <p:sp>
          <p:nvSpPr>
            <p:cNvPr id="4" name="Freeform: Shape 6">
              <a:extLst>
                <a:ext uri="{FF2B5EF4-FFF2-40B4-BE49-F238E27FC236}">
                  <a16:creationId xmlns:a16="http://schemas.microsoft.com/office/drawing/2014/main" id="{5142DB55-3E20-E04B-C7D8-6B98BEF4D0CF}"/>
                </a:ext>
              </a:extLst>
            </p:cNvPr>
            <p:cNvSpPr/>
            <p:nvPr/>
          </p:nvSpPr>
          <p:spPr>
            <a:xfrm>
              <a:off x="13516086" y="3319738"/>
              <a:ext cx="13049040" cy="8077106"/>
            </a:xfrm>
            <a:custGeom>
              <a:avLst/>
              <a:gdLst>
                <a:gd name="connsiteX0" fmla="*/ 4570952 w 4562475"/>
                <a:gd name="connsiteY0" fmla="*/ 4091749 h 4086225"/>
                <a:gd name="connsiteX1" fmla="*/ 0 w 4562475"/>
                <a:gd name="connsiteY1" fmla="*/ 4091749 h 4086225"/>
                <a:gd name="connsiteX2" fmla="*/ 0 w 4562475"/>
                <a:gd name="connsiteY2" fmla="*/ 70009 h 4086225"/>
                <a:gd name="connsiteX3" fmla="*/ 70009 w 4562475"/>
                <a:gd name="connsiteY3" fmla="*/ 0 h 4086225"/>
                <a:gd name="connsiteX4" fmla="*/ 4500849 w 4562475"/>
                <a:gd name="connsiteY4" fmla="*/ 0 h 4086225"/>
                <a:gd name="connsiteX5" fmla="*/ 4570857 w 4562475"/>
                <a:gd name="connsiteY5" fmla="*/ 70009 h 4086225"/>
                <a:gd name="connsiteX6" fmla="*/ 4570857 w 4562475"/>
                <a:gd name="connsiteY6" fmla="*/ 4091749 h 408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62475" h="4086225">
                  <a:moveTo>
                    <a:pt x="4570952" y="4091749"/>
                  </a:moveTo>
                  <a:lnTo>
                    <a:pt x="0" y="4091749"/>
                  </a:lnTo>
                  <a:lnTo>
                    <a:pt x="0" y="70009"/>
                  </a:lnTo>
                  <a:cubicBezTo>
                    <a:pt x="0" y="31337"/>
                    <a:pt x="31337" y="0"/>
                    <a:pt x="70009" y="0"/>
                  </a:cubicBezTo>
                  <a:lnTo>
                    <a:pt x="4500849" y="0"/>
                  </a:lnTo>
                  <a:cubicBezTo>
                    <a:pt x="4539520" y="0"/>
                    <a:pt x="4570857" y="31337"/>
                    <a:pt x="4570857" y="70009"/>
                  </a:cubicBezTo>
                  <a:lnTo>
                    <a:pt x="4570857" y="409174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7">
              <a:extLst>
                <a:ext uri="{FF2B5EF4-FFF2-40B4-BE49-F238E27FC236}">
                  <a16:creationId xmlns:a16="http://schemas.microsoft.com/office/drawing/2014/main" id="{0D9C5572-F69B-59E9-F797-984470692E22}"/>
                </a:ext>
              </a:extLst>
            </p:cNvPr>
            <p:cNvSpPr/>
            <p:nvPr/>
          </p:nvSpPr>
          <p:spPr>
            <a:xfrm>
              <a:off x="13697023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8 w 66675"/>
                <a:gd name="connsiteY1" fmla="*/ 74295 h 66675"/>
                <a:gd name="connsiteX2" fmla="*/ 0 w 66675"/>
                <a:gd name="connsiteY2" fmla="*/ 37148 h 66675"/>
                <a:gd name="connsiteX3" fmla="*/ 37148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3" y="74295"/>
                    <a:pt x="37148" y="74295"/>
                  </a:cubicBezTo>
                  <a:cubicBezTo>
                    <a:pt x="16632" y="74295"/>
                    <a:pt x="0" y="57664"/>
                    <a:pt x="0" y="37148"/>
                  </a:cubicBezTo>
                  <a:cubicBezTo>
                    <a:pt x="0" y="16632"/>
                    <a:pt x="16632" y="0"/>
                    <a:pt x="37148" y="0"/>
                  </a:cubicBezTo>
                  <a:cubicBezTo>
                    <a:pt x="57663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FC51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8">
              <a:extLst>
                <a:ext uri="{FF2B5EF4-FFF2-40B4-BE49-F238E27FC236}">
                  <a16:creationId xmlns:a16="http://schemas.microsoft.com/office/drawing/2014/main" id="{CCEBC034-1AED-D9F7-DE1D-2A5978A22969}"/>
                </a:ext>
              </a:extLst>
            </p:cNvPr>
            <p:cNvSpPr/>
            <p:nvPr/>
          </p:nvSpPr>
          <p:spPr>
            <a:xfrm>
              <a:off x="13939732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7 w 66675"/>
                <a:gd name="connsiteY1" fmla="*/ 74295 h 66675"/>
                <a:gd name="connsiteX2" fmla="*/ 0 w 66675"/>
                <a:gd name="connsiteY2" fmla="*/ 37148 h 66675"/>
                <a:gd name="connsiteX3" fmla="*/ 37147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3" y="74295"/>
                    <a:pt x="37147" y="74295"/>
                  </a:cubicBezTo>
                  <a:cubicBezTo>
                    <a:pt x="16631" y="74295"/>
                    <a:pt x="0" y="57664"/>
                    <a:pt x="0" y="37148"/>
                  </a:cubicBezTo>
                  <a:cubicBezTo>
                    <a:pt x="0" y="16632"/>
                    <a:pt x="16631" y="0"/>
                    <a:pt x="37147" y="0"/>
                  </a:cubicBezTo>
                  <a:cubicBezTo>
                    <a:pt x="57663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F9C1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9">
              <a:extLst>
                <a:ext uri="{FF2B5EF4-FFF2-40B4-BE49-F238E27FC236}">
                  <a16:creationId xmlns:a16="http://schemas.microsoft.com/office/drawing/2014/main" id="{350F4C99-5733-54ED-9827-840EBD5DA684}"/>
                </a:ext>
              </a:extLst>
            </p:cNvPr>
            <p:cNvSpPr/>
            <p:nvPr/>
          </p:nvSpPr>
          <p:spPr>
            <a:xfrm>
              <a:off x="14182272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8 w 66675"/>
                <a:gd name="connsiteY1" fmla="*/ 74295 h 66675"/>
                <a:gd name="connsiteX2" fmla="*/ 0 w 66675"/>
                <a:gd name="connsiteY2" fmla="*/ 37148 h 66675"/>
                <a:gd name="connsiteX3" fmla="*/ 37148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4" y="74295"/>
                    <a:pt x="37148" y="74295"/>
                  </a:cubicBezTo>
                  <a:cubicBezTo>
                    <a:pt x="16631" y="74295"/>
                    <a:pt x="0" y="57664"/>
                    <a:pt x="0" y="37148"/>
                  </a:cubicBezTo>
                  <a:cubicBezTo>
                    <a:pt x="0" y="16632"/>
                    <a:pt x="16631" y="0"/>
                    <a:pt x="37148" y="0"/>
                  </a:cubicBezTo>
                  <a:cubicBezTo>
                    <a:pt x="57664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53F98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0">
              <a:extLst>
                <a:ext uri="{FF2B5EF4-FFF2-40B4-BE49-F238E27FC236}">
                  <a16:creationId xmlns:a16="http://schemas.microsoft.com/office/drawing/2014/main" id="{ADD17D58-292F-73E6-E2CB-AB698DF67B12}"/>
                </a:ext>
              </a:extLst>
            </p:cNvPr>
            <p:cNvSpPr/>
            <p:nvPr/>
          </p:nvSpPr>
          <p:spPr>
            <a:xfrm>
              <a:off x="22518054" y="3599309"/>
              <a:ext cx="829347" cy="304657"/>
            </a:xfrm>
            <a:custGeom>
              <a:avLst/>
              <a:gdLst>
                <a:gd name="connsiteX0" fmla="*/ 396430 w 466725"/>
                <a:gd name="connsiteY0" fmla="*/ 179927 h 171450"/>
                <a:gd name="connsiteX1" fmla="*/ 79439 w 466725"/>
                <a:gd name="connsiteY1" fmla="*/ 179927 h 171450"/>
                <a:gd name="connsiteX2" fmla="*/ 0 w 466725"/>
                <a:gd name="connsiteY2" fmla="*/ 100489 h 171450"/>
                <a:gd name="connsiteX3" fmla="*/ 0 w 466725"/>
                <a:gd name="connsiteY3" fmla="*/ 79439 h 171450"/>
                <a:gd name="connsiteX4" fmla="*/ 79439 w 466725"/>
                <a:gd name="connsiteY4" fmla="*/ 0 h 171450"/>
                <a:gd name="connsiteX5" fmla="*/ 396430 w 466725"/>
                <a:gd name="connsiteY5" fmla="*/ 0 h 171450"/>
                <a:gd name="connsiteX6" fmla="*/ 475869 w 466725"/>
                <a:gd name="connsiteY6" fmla="*/ 79439 h 171450"/>
                <a:gd name="connsiteX7" fmla="*/ 475869 w 466725"/>
                <a:gd name="connsiteY7" fmla="*/ 100489 h 171450"/>
                <a:gd name="connsiteX8" fmla="*/ 396430 w 466725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725" h="171450">
                  <a:moveTo>
                    <a:pt x="396430" y="179927"/>
                  </a:moveTo>
                  <a:lnTo>
                    <a:pt x="79439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9" y="0"/>
                  </a:cubicBezTo>
                  <a:lnTo>
                    <a:pt x="396430" y="0"/>
                  </a:lnTo>
                  <a:cubicBezTo>
                    <a:pt x="440341" y="0"/>
                    <a:pt x="475869" y="35528"/>
                    <a:pt x="475869" y="79439"/>
                  </a:cubicBezTo>
                  <a:lnTo>
                    <a:pt x="475869" y="100489"/>
                  </a:lnTo>
                  <a:cubicBezTo>
                    <a:pt x="475869" y="144399"/>
                    <a:pt x="440341" y="179927"/>
                    <a:pt x="396430" y="17992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id="{497184E5-AAB4-B705-4A94-AD92E4BE3823}"/>
                </a:ext>
              </a:extLst>
            </p:cNvPr>
            <p:cNvSpPr/>
            <p:nvPr/>
          </p:nvSpPr>
          <p:spPr>
            <a:xfrm>
              <a:off x="23634627" y="3599309"/>
              <a:ext cx="1320182" cy="304657"/>
            </a:xfrm>
            <a:custGeom>
              <a:avLst/>
              <a:gdLst>
                <a:gd name="connsiteX0" fmla="*/ 667036 w 742950"/>
                <a:gd name="connsiteY0" fmla="*/ 179927 h 171450"/>
                <a:gd name="connsiteX1" fmla="*/ 79438 w 742950"/>
                <a:gd name="connsiteY1" fmla="*/ 179927 h 171450"/>
                <a:gd name="connsiteX2" fmla="*/ 0 w 742950"/>
                <a:gd name="connsiteY2" fmla="*/ 100489 h 171450"/>
                <a:gd name="connsiteX3" fmla="*/ 0 w 742950"/>
                <a:gd name="connsiteY3" fmla="*/ 79439 h 171450"/>
                <a:gd name="connsiteX4" fmla="*/ 79438 w 742950"/>
                <a:gd name="connsiteY4" fmla="*/ 0 h 171450"/>
                <a:gd name="connsiteX5" fmla="*/ 667036 w 742950"/>
                <a:gd name="connsiteY5" fmla="*/ 0 h 171450"/>
                <a:gd name="connsiteX6" fmla="*/ 746474 w 742950"/>
                <a:gd name="connsiteY6" fmla="*/ 79439 h 171450"/>
                <a:gd name="connsiteX7" fmla="*/ 746474 w 742950"/>
                <a:gd name="connsiteY7" fmla="*/ 100489 h 171450"/>
                <a:gd name="connsiteX8" fmla="*/ 667036 w 742950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2950" h="171450">
                  <a:moveTo>
                    <a:pt x="667036" y="179927"/>
                  </a:moveTo>
                  <a:lnTo>
                    <a:pt x="79438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8" y="0"/>
                  </a:cubicBezTo>
                  <a:lnTo>
                    <a:pt x="667036" y="0"/>
                  </a:lnTo>
                  <a:cubicBezTo>
                    <a:pt x="710946" y="0"/>
                    <a:pt x="746474" y="35528"/>
                    <a:pt x="746474" y="79439"/>
                  </a:cubicBezTo>
                  <a:lnTo>
                    <a:pt x="746474" y="100489"/>
                  </a:lnTo>
                  <a:cubicBezTo>
                    <a:pt x="746474" y="144399"/>
                    <a:pt x="710851" y="179927"/>
                    <a:pt x="667036" y="17992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2">
              <a:extLst>
                <a:ext uri="{FF2B5EF4-FFF2-40B4-BE49-F238E27FC236}">
                  <a16:creationId xmlns:a16="http://schemas.microsoft.com/office/drawing/2014/main" id="{9DFEF230-DBDB-091C-33AB-0252E92F1EAE}"/>
                </a:ext>
              </a:extLst>
            </p:cNvPr>
            <p:cNvSpPr/>
            <p:nvPr/>
          </p:nvSpPr>
          <p:spPr>
            <a:xfrm>
              <a:off x="25254225" y="3599309"/>
              <a:ext cx="829347" cy="304657"/>
            </a:xfrm>
            <a:custGeom>
              <a:avLst/>
              <a:gdLst>
                <a:gd name="connsiteX0" fmla="*/ 396430 w 466725"/>
                <a:gd name="connsiteY0" fmla="*/ 179927 h 171450"/>
                <a:gd name="connsiteX1" fmla="*/ 79438 w 466725"/>
                <a:gd name="connsiteY1" fmla="*/ 179927 h 171450"/>
                <a:gd name="connsiteX2" fmla="*/ 0 w 466725"/>
                <a:gd name="connsiteY2" fmla="*/ 100489 h 171450"/>
                <a:gd name="connsiteX3" fmla="*/ 0 w 466725"/>
                <a:gd name="connsiteY3" fmla="*/ 79439 h 171450"/>
                <a:gd name="connsiteX4" fmla="*/ 79438 w 466725"/>
                <a:gd name="connsiteY4" fmla="*/ 0 h 171450"/>
                <a:gd name="connsiteX5" fmla="*/ 396430 w 466725"/>
                <a:gd name="connsiteY5" fmla="*/ 0 h 171450"/>
                <a:gd name="connsiteX6" fmla="*/ 475869 w 466725"/>
                <a:gd name="connsiteY6" fmla="*/ 79439 h 171450"/>
                <a:gd name="connsiteX7" fmla="*/ 475869 w 466725"/>
                <a:gd name="connsiteY7" fmla="*/ 100489 h 171450"/>
                <a:gd name="connsiteX8" fmla="*/ 396430 w 466725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725" h="171450">
                  <a:moveTo>
                    <a:pt x="396430" y="179927"/>
                  </a:moveTo>
                  <a:lnTo>
                    <a:pt x="79438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8" y="0"/>
                  </a:cubicBezTo>
                  <a:lnTo>
                    <a:pt x="396430" y="0"/>
                  </a:lnTo>
                  <a:cubicBezTo>
                    <a:pt x="440341" y="0"/>
                    <a:pt x="475869" y="35528"/>
                    <a:pt x="475869" y="79439"/>
                  </a:cubicBezTo>
                  <a:lnTo>
                    <a:pt x="475869" y="100489"/>
                  </a:lnTo>
                  <a:cubicBezTo>
                    <a:pt x="475869" y="144399"/>
                    <a:pt x="440341" y="179927"/>
                    <a:pt x="396430" y="17992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4" name="Picture 2">
            <a:extLst>
              <a:ext uri="{FF2B5EF4-FFF2-40B4-BE49-F238E27FC236}">
                <a16:creationId xmlns:a16="http://schemas.microsoft.com/office/drawing/2014/main" id="{60FA3827-011D-9F16-414A-07B55E28B4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034218"/>
            <a:ext cx="9697646" cy="496898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65E03955-D7D5-46A6-68B4-C46EC20466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4670" y="2659568"/>
            <a:ext cx="4743871" cy="2930561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D8CA7CBF-EF24-B2F3-1922-371033998AF4}"/>
              </a:ext>
            </a:extLst>
          </p:cNvPr>
          <p:cNvSpPr txBox="1"/>
          <p:nvPr/>
        </p:nvSpPr>
        <p:spPr>
          <a:xfrm>
            <a:off x="5739744" y="1548759"/>
            <a:ext cx="56331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1600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Wynik badania 18 kluczowych kompetencji sprzedażowych</a:t>
            </a:r>
            <a:endParaRPr lang="pl-PL" sz="16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532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6">
            <a:extLst>
              <a:ext uri="{FF2B5EF4-FFF2-40B4-BE49-F238E27FC236}">
                <a16:creationId xmlns:a16="http://schemas.microsoft.com/office/drawing/2014/main" id="{90368707-F4AA-123B-B361-762F4BA253BE}"/>
              </a:ext>
            </a:extLst>
          </p:cNvPr>
          <p:cNvSpPr/>
          <p:nvPr/>
        </p:nvSpPr>
        <p:spPr>
          <a:xfrm>
            <a:off x="779541" y="1455992"/>
            <a:ext cx="10632918" cy="4601200"/>
          </a:xfrm>
          <a:prstGeom prst="roundRect">
            <a:avLst>
              <a:gd name="adj" fmla="val 3466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2630516" y="365236"/>
            <a:ext cx="89850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Kompetencje w FSA</a:t>
            </a:r>
            <a:endParaRPr kumimoji="0" lang="pl-PL" sz="3000" b="1" i="0" u="none" strike="noStrike" kern="1200" cap="none" spc="0" normalizeH="0" baseline="0" noProof="0">
              <a:ln>
                <a:noFill/>
              </a:ln>
              <a:solidFill>
                <a:srgbClr val="7F1524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40FE414-332C-8BE5-EC1D-3070B28F0124}"/>
              </a:ext>
            </a:extLst>
          </p:cNvPr>
          <p:cNvSpPr/>
          <p:nvPr/>
        </p:nvSpPr>
        <p:spPr>
          <a:xfrm>
            <a:off x="1203649" y="2080727"/>
            <a:ext cx="4805265" cy="1632857"/>
          </a:xfrm>
          <a:prstGeom prst="rect">
            <a:avLst/>
          </a:prstGeom>
          <a:solidFill>
            <a:schemeClr val="accent4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C5E3C3F6-CB9F-94EC-19F1-B3AE97773522}"/>
              </a:ext>
            </a:extLst>
          </p:cNvPr>
          <p:cNvSpPr/>
          <p:nvPr/>
        </p:nvSpPr>
        <p:spPr>
          <a:xfrm>
            <a:off x="1203649" y="3871229"/>
            <a:ext cx="4805265" cy="1632857"/>
          </a:xfrm>
          <a:prstGeom prst="rect">
            <a:avLst/>
          </a:pr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8CA85E8C-F887-3A8E-B0D0-AE6E15DE6FA8}"/>
              </a:ext>
            </a:extLst>
          </p:cNvPr>
          <p:cNvSpPr/>
          <p:nvPr/>
        </p:nvSpPr>
        <p:spPr>
          <a:xfrm>
            <a:off x="6198636" y="3871229"/>
            <a:ext cx="4805264" cy="1632857"/>
          </a:xfrm>
          <a:prstGeom prst="rect">
            <a:avLst/>
          </a:prstGeom>
          <a:solidFill>
            <a:schemeClr val="accent4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E9B5C261-26D7-B31F-F967-B2A4F4C6A98D}"/>
              </a:ext>
            </a:extLst>
          </p:cNvPr>
          <p:cNvSpPr/>
          <p:nvPr/>
        </p:nvSpPr>
        <p:spPr>
          <a:xfrm>
            <a:off x="6198635" y="2080726"/>
            <a:ext cx="4805265" cy="1632857"/>
          </a:xfrm>
          <a:prstGeom prst="rect">
            <a:avLst/>
          </a:pr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Oval 49">
            <a:extLst>
              <a:ext uri="{FF2B5EF4-FFF2-40B4-BE49-F238E27FC236}">
                <a16:creationId xmlns:a16="http://schemas.microsoft.com/office/drawing/2014/main" id="{49BDF126-6D8B-2305-D5FC-E9CBDCAB27DC}"/>
              </a:ext>
            </a:extLst>
          </p:cNvPr>
          <p:cNvSpPr/>
          <p:nvPr/>
        </p:nvSpPr>
        <p:spPr>
          <a:xfrm>
            <a:off x="1537189" y="2470228"/>
            <a:ext cx="816489" cy="816479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63500" dist="38100" dir="5400000" algn="t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0" cap="none" spc="0" normalizeH="0" baseline="0" noProof="0">
              <a:ln>
                <a:noFill/>
              </a:ln>
              <a:solidFill>
                <a:srgbClr val="FF499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D199534E-79A9-A8F2-AC61-1C40C8907F03}"/>
              </a:ext>
            </a:extLst>
          </p:cNvPr>
          <p:cNvSpPr txBox="1"/>
          <p:nvPr/>
        </p:nvSpPr>
        <p:spPr>
          <a:xfrm>
            <a:off x="2687217" y="2616858"/>
            <a:ext cx="2537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0" i="0" u="none" strike="noStrike" kern="1200" cap="none" spc="0" baseline="0">
                <a:solidFill>
                  <a:schemeClr val="bg1"/>
                </a:solidFill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18 różnych, wybranych, przebadanych kompetencji</a:t>
            </a:r>
          </a:p>
        </p:txBody>
      </p:sp>
      <p:sp>
        <p:nvSpPr>
          <p:cNvPr id="21" name="Oval 49">
            <a:extLst>
              <a:ext uri="{FF2B5EF4-FFF2-40B4-BE49-F238E27FC236}">
                <a16:creationId xmlns:a16="http://schemas.microsoft.com/office/drawing/2014/main" id="{F7830C79-F81D-A2C5-51AA-C183CDA45886}"/>
              </a:ext>
            </a:extLst>
          </p:cNvPr>
          <p:cNvSpPr/>
          <p:nvPr/>
        </p:nvSpPr>
        <p:spPr>
          <a:xfrm>
            <a:off x="1537189" y="4249715"/>
            <a:ext cx="816489" cy="816479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63500" dist="38100" dir="5400000" algn="t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0" cap="none" spc="0" normalizeH="0" baseline="0" noProof="0">
              <a:ln>
                <a:noFill/>
              </a:ln>
              <a:solidFill>
                <a:srgbClr val="FF499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43884B2E-09F8-822B-CC98-0CD841BAB780}"/>
              </a:ext>
            </a:extLst>
          </p:cNvPr>
          <p:cNvSpPr txBox="1"/>
          <p:nvPr/>
        </p:nvSpPr>
        <p:spPr>
          <a:xfrm>
            <a:off x="2687217" y="4396345"/>
            <a:ext cx="28738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0" i="0" u="none" strike="noStrike" kern="1200" cap="none" spc="0" baseline="0">
                <a:solidFill>
                  <a:schemeClr val="bg1"/>
                </a:solidFill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Niski wynik </a:t>
            </a:r>
            <a:r>
              <a:rPr lang="pl-PL" sz="1400" b="1" i="0" u="none" strike="noStrike" kern="1200" cap="none" spc="0" baseline="0">
                <a:solidFill>
                  <a:schemeClr val="bg1"/>
                </a:solidFill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0-40%</a:t>
            </a:r>
            <a:r>
              <a:rPr lang="pl-PL" sz="1400" b="0" i="0" u="none" strike="noStrike" kern="1200" cap="none" spc="0" baseline="0">
                <a:solidFill>
                  <a:schemeClr val="bg1"/>
                </a:solidFill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średni wynik </a:t>
            </a:r>
            <a:r>
              <a:rPr lang="pl-PL" sz="1400" b="1" i="0" u="none" strike="noStrike" kern="1200" cap="none" spc="0" baseline="0">
                <a:solidFill>
                  <a:schemeClr val="bg1"/>
                </a:solidFill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41-70%</a:t>
            </a:r>
            <a:r>
              <a:rPr lang="pl-PL" sz="1400" b="0" i="0" u="none" strike="noStrike" kern="1200" cap="none" spc="0" baseline="0">
                <a:solidFill>
                  <a:schemeClr val="bg1"/>
                </a:solidFill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wysoki </a:t>
            </a:r>
            <a:r>
              <a:rPr lang="pl-PL" sz="1400" b="1" i="0" u="none" strike="noStrike" kern="1200" cap="none" spc="0" baseline="0">
                <a:solidFill>
                  <a:schemeClr val="bg1"/>
                </a:solidFill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71-99%</a:t>
            </a:r>
          </a:p>
          <a:p>
            <a:endParaRPr lang="pl-PL" sz="1400" b="0" i="0" u="none" strike="noStrike" kern="1200" cap="none" spc="0" baseline="0">
              <a:solidFill>
                <a:schemeClr val="bg1"/>
              </a:solidFill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3" name="Oval 49">
            <a:extLst>
              <a:ext uri="{FF2B5EF4-FFF2-40B4-BE49-F238E27FC236}">
                <a16:creationId xmlns:a16="http://schemas.microsoft.com/office/drawing/2014/main" id="{1ED54E7C-B08C-ED1C-230A-456216EAE172}"/>
              </a:ext>
            </a:extLst>
          </p:cNvPr>
          <p:cNvSpPr/>
          <p:nvPr/>
        </p:nvSpPr>
        <p:spPr>
          <a:xfrm>
            <a:off x="6513516" y="2470228"/>
            <a:ext cx="816489" cy="816479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63500" dist="38100" dir="5400000" algn="t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0" cap="none" spc="0" normalizeH="0" baseline="0" noProof="0">
              <a:ln>
                <a:noFill/>
              </a:ln>
              <a:solidFill>
                <a:srgbClr val="FF499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59E874A3-16D9-E138-9C17-3C3590735648}"/>
              </a:ext>
            </a:extLst>
          </p:cNvPr>
          <p:cNvSpPr txBox="1"/>
          <p:nvPr/>
        </p:nvSpPr>
        <p:spPr>
          <a:xfrm>
            <a:off x="7663544" y="2743265"/>
            <a:ext cx="25379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0" i="0" u="none" strike="noStrike" kern="1200" cap="none" spc="0" baseline="0">
                <a:solidFill>
                  <a:schemeClr val="bg1"/>
                </a:solidFill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Oceniane są w skali </a:t>
            </a:r>
            <a:r>
              <a:rPr lang="pl-PL" sz="1400" b="1" i="0" u="none" strike="noStrike" kern="1200" cap="none" spc="0" baseline="0">
                <a:solidFill>
                  <a:schemeClr val="bg1"/>
                </a:solidFill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0-99%</a:t>
            </a:r>
          </a:p>
        </p:txBody>
      </p:sp>
      <p:sp>
        <p:nvSpPr>
          <p:cNvPr id="25" name="Oval 49">
            <a:extLst>
              <a:ext uri="{FF2B5EF4-FFF2-40B4-BE49-F238E27FC236}">
                <a16:creationId xmlns:a16="http://schemas.microsoft.com/office/drawing/2014/main" id="{69BD088E-51B8-0038-8429-D3A7BC75C0B9}"/>
              </a:ext>
            </a:extLst>
          </p:cNvPr>
          <p:cNvSpPr/>
          <p:nvPr/>
        </p:nvSpPr>
        <p:spPr>
          <a:xfrm>
            <a:off x="6513516" y="4249715"/>
            <a:ext cx="816489" cy="816479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63500" dist="38100" dir="5400000" algn="t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0" cap="none" spc="0" normalizeH="0" baseline="0" noProof="0">
              <a:ln>
                <a:noFill/>
              </a:ln>
              <a:solidFill>
                <a:srgbClr val="FF499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A81C9D1C-78E9-78F4-8F96-9AC8FB9DEB9F}"/>
              </a:ext>
            </a:extLst>
          </p:cNvPr>
          <p:cNvSpPr txBox="1"/>
          <p:nvPr/>
        </p:nvSpPr>
        <p:spPr>
          <a:xfrm>
            <a:off x="7663544" y="4288623"/>
            <a:ext cx="3047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0" i="0" u="none" strike="noStrike" kern="1200" cap="none" spc="0" baseline="0">
                <a:solidFill>
                  <a:schemeClr val="bg1"/>
                </a:solidFill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Mechanizm „krótkiej kołdry” – nie jest możliwe (i potrzebne), by mieć wszystkie kompetencje ocenione wysoko </a:t>
            </a:r>
          </a:p>
        </p:txBody>
      </p:sp>
      <p:pic>
        <p:nvPicPr>
          <p:cNvPr id="28" name="Grafika 27" descr="Schowek z wypełnieniem pełnym">
            <a:extLst>
              <a:ext uri="{FF2B5EF4-FFF2-40B4-BE49-F238E27FC236}">
                <a16:creationId xmlns:a16="http://schemas.microsoft.com/office/drawing/2014/main" id="{3B4A8CC7-24A5-6205-E932-5A0C22648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83823" y="2616857"/>
            <a:ext cx="523220" cy="523220"/>
          </a:xfrm>
          <a:prstGeom prst="rect">
            <a:avLst/>
          </a:prstGeom>
        </p:spPr>
      </p:pic>
      <p:sp>
        <p:nvSpPr>
          <p:cNvPr id="29" name="pole tekstowe 28">
            <a:extLst>
              <a:ext uri="{FF2B5EF4-FFF2-40B4-BE49-F238E27FC236}">
                <a16:creationId xmlns:a16="http://schemas.microsoft.com/office/drawing/2014/main" id="{09F3D526-026F-E655-07CF-3DF24CA13ACB}"/>
              </a:ext>
            </a:extLst>
          </p:cNvPr>
          <p:cNvSpPr txBox="1"/>
          <p:nvPr/>
        </p:nvSpPr>
        <p:spPr>
          <a:xfrm>
            <a:off x="1767181" y="2766348"/>
            <a:ext cx="5131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b="1" i="0" u="none" strike="noStrike" kern="1200" cap="none" spc="0" baseline="0"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18</a:t>
            </a:r>
          </a:p>
        </p:txBody>
      </p:sp>
      <p:pic>
        <p:nvPicPr>
          <p:cNvPr id="33" name="Grafika 32" descr="Wykres słupkowy z trendem wzrostowym z wypełnieniem pełnym">
            <a:extLst>
              <a:ext uri="{FF2B5EF4-FFF2-40B4-BE49-F238E27FC236}">
                <a16:creationId xmlns:a16="http://schemas.microsoft.com/office/drawing/2014/main" id="{E565B6F5-FF54-5D64-0B5C-F734EEC6A9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91289" y="2653014"/>
            <a:ext cx="487063" cy="487063"/>
          </a:xfrm>
          <a:prstGeom prst="rect">
            <a:avLst/>
          </a:prstGeom>
        </p:spPr>
      </p:pic>
      <p:pic>
        <p:nvPicPr>
          <p:cNvPr id="37" name="Grafika 36" descr="Aspiracja z wypełnieniem pełnym">
            <a:extLst>
              <a:ext uri="{FF2B5EF4-FFF2-40B4-BE49-F238E27FC236}">
                <a16:creationId xmlns:a16="http://schemas.microsoft.com/office/drawing/2014/main" id="{EE337590-A7A9-E168-8256-8B8513372D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18781" y="4354288"/>
            <a:ext cx="607331" cy="607331"/>
          </a:xfrm>
          <a:prstGeom prst="rect">
            <a:avLst/>
          </a:prstGeom>
        </p:spPr>
      </p:pic>
      <p:pic>
        <p:nvPicPr>
          <p:cNvPr id="40" name="Grafika 39" descr="Podkładka — różne z wypełnieniem pełnym">
            <a:extLst>
              <a:ext uri="{FF2B5EF4-FFF2-40B4-BE49-F238E27FC236}">
                <a16:creationId xmlns:a16="http://schemas.microsoft.com/office/drawing/2014/main" id="{B49F15E8-62FA-BB59-2612-8CE9FBE73F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28534" y="4354288"/>
            <a:ext cx="586452" cy="586452"/>
          </a:xfrm>
          <a:prstGeom prst="rect">
            <a:avLst/>
          </a:prstGeom>
        </p:spPr>
      </p:pic>
      <p:sp>
        <p:nvSpPr>
          <p:cNvPr id="5" name="Freeform: Shape 34">
            <a:extLst>
              <a:ext uri="{FF2B5EF4-FFF2-40B4-BE49-F238E27FC236}">
                <a16:creationId xmlns:a16="http://schemas.microsoft.com/office/drawing/2014/main" id="{EEDC2E52-400A-DED9-DEB2-818E2F7246CD}"/>
              </a:ext>
            </a:extLst>
          </p:cNvPr>
          <p:cNvSpPr/>
          <p:nvPr/>
        </p:nvSpPr>
        <p:spPr>
          <a:xfrm>
            <a:off x="11580743" y="2167135"/>
            <a:ext cx="577114" cy="842519"/>
          </a:xfrm>
          <a:custGeom>
            <a:avLst/>
            <a:gdLst>
              <a:gd name="connsiteX0" fmla="*/ 546957 w 569816"/>
              <a:gd name="connsiteY0" fmla="*/ 786146 h 831865"/>
              <a:gd name="connsiteX1" fmla="*/ 569816 w 569816"/>
              <a:gd name="connsiteY1" fmla="*/ 809006 h 831865"/>
              <a:gd name="connsiteX2" fmla="*/ 546957 w 569816"/>
              <a:gd name="connsiteY2" fmla="*/ 831865 h 831865"/>
              <a:gd name="connsiteX3" fmla="*/ 524097 w 569816"/>
              <a:gd name="connsiteY3" fmla="*/ 809006 h 831865"/>
              <a:gd name="connsiteX4" fmla="*/ 546957 w 569816"/>
              <a:gd name="connsiteY4" fmla="*/ 786146 h 831865"/>
              <a:gd name="connsiteX5" fmla="*/ 284908 w 569816"/>
              <a:gd name="connsiteY5" fmla="*/ 786146 h 831865"/>
              <a:gd name="connsiteX6" fmla="*/ 307767 w 569816"/>
              <a:gd name="connsiteY6" fmla="*/ 809006 h 831865"/>
              <a:gd name="connsiteX7" fmla="*/ 284908 w 569816"/>
              <a:gd name="connsiteY7" fmla="*/ 831865 h 831865"/>
              <a:gd name="connsiteX8" fmla="*/ 262048 w 569816"/>
              <a:gd name="connsiteY8" fmla="*/ 809006 h 831865"/>
              <a:gd name="connsiteX9" fmla="*/ 284908 w 569816"/>
              <a:gd name="connsiteY9" fmla="*/ 786146 h 831865"/>
              <a:gd name="connsiteX10" fmla="*/ 22860 w 569816"/>
              <a:gd name="connsiteY10" fmla="*/ 786146 h 831865"/>
              <a:gd name="connsiteX11" fmla="*/ 45719 w 569816"/>
              <a:gd name="connsiteY11" fmla="*/ 809006 h 831865"/>
              <a:gd name="connsiteX12" fmla="*/ 22860 w 569816"/>
              <a:gd name="connsiteY12" fmla="*/ 831865 h 831865"/>
              <a:gd name="connsiteX13" fmla="*/ 0 w 569816"/>
              <a:gd name="connsiteY13" fmla="*/ 809006 h 831865"/>
              <a:gd name="connsiteX14" fmla="*/ 22860 w 569816"/>
              <a:gd name="connsiteY14" fmla="*/ 786146 h 831865"/>
              <a:gd name="connsiteX15" fmla="*/ 546957 w 569816"/>
              <a:gd name="connsiteY15" fmla="*/ 524097 h 831865"/>
              <a:gd name="connsiteX16" fmla="*/ 569816 w 569816"/>
              <a:gd name="connsiteY16" fmla="*/ 546957 h 831865"/>
              <a:gd name="connsiteX17" fmla="*/ 546957 w 569816"/>
              <a:gd name="connsiteY17" fmla="*/ 569816 h 831865"/>
              <a:gd name="connsiteX18" fmla="*/ 524097 w 569816"/>
              <a:gd name="connsiteY18" fmla="*/ 546957 h 831865"/>
              <a:gd name="connsiteX19" fmla="*/ 546957 w 569816"/>
              <a:gd name="connsiteY19" fmla="*/ 524097 h 831865"/>
              <a:gd name="connsiteX20" fmla="*/ 284908 w 569816"/>
              <a:gd name="connsiteY20" fmla="*/ 524097 h 831865"/>
              <a:gd name="connsiteX21" fmla="*/ 307767 w 569816"/>
              <a:gd name="connsiteY21" fmla="*/ 546957 h 831865"/>
              <a:gd name="connsiteX22" fmla="*/ 284908 w 569816"/>
              <a:gd name="connsiteY22" fmla="*/ 569816 h 831865"/>
              <a:gd name="connsiteX23" fmla="*/ 262048 w 569816"/>
              <a:gd name="connsiteY23" fmla="*/ 546957 h 831865"/>
              <a:gd name="connsiteX24" fmla="*/ 284908 w 569816"/>
              <a:gd name="connsiteY24" fmla="*/ 524097 h 831865"/>
              <a:gd name="connsiteX25" fmla="*/ 22860 w 569816"/>
              <a:gd name="connsiteY25" fmla="*/ 524097 h 831865"/>
              <a:gd name="connsiteX26" fmla="*/ 45719 w 569816"/>
              <a:gd name="connsiteY26" fmla="*/ 546957 h 831865"/>
              <a:gd name="connsiteX27" fmla="*/ 22860 w 569816"/>
              <a:gd name="connsiteY27" fmla="*/ 569816 h 831865"/>
              <a:gd name="connsiteX28" fmla="*/ 0 w 569816"/>
              <a:gd name="connsiteY28" fmla="*/ 546957 h 831865"/>
              <a:gd name="connsiteX29" fmla="*/ 22860 w 569816"/>
              <a:gd name="connsiteY29" fmla="*/ 524097 h 831865"/>
              <a:gd name="connsiteX30" fmla="*/ 546957 w 569816"/>
              <a:gd name="connsiteY30" fmla="*/ 262048 h 831865"/>
              <a:gd name="connsiteX31" fmla="*/ 569816 w 569816"/>
              <a:gd name="connsiteY31" fmla="*/ 284908 h 831865"/>
              <a:gd name="connsiteX32" fmla="*/ 546957 w 569816"/>
              <a:gd name="connsiteY32" fmla="*/ 307767 h 831865"/>
              <a:gd name="connsiteX33" fmla="*/ 524097 w 569816"/>
              <a:gd name="connsiteY33" fmla="*/ 284908 h 831865"/>
              <a:gd name="connsiteX34" fmla="*/ 546957 w 569816"/>
              <a:gd name="connsiteY34" fmla="*/ 262048 h 831865"/>
              <a:gd name="connsiteX35" fmla="*/ 284908 w 569816"/>
              <a:gd name="connsiteY35" fmla="*/ 262048 h 831865"/>
              <a:gd name="connsiteX36" fmla="*/ 307767 w 569816"/>
              <a:gd name="connsiteY36" fmla="*/ 284908 h 831865"/>
              <a:gd name="connsiteX37" fmla="*/ 284908 w 569816"/>
              <a:gd name="connsiteY37" fmla="*/ 307767 h 831865"/>
              <a:gd name="connsiteX38" fmla="*/ 262048 w 569816"/>
              <a:gd name="connsiteY38" fmla="*/ 284908 h 831865"/>
              <a:gd name="connsiteX39" fmla="*/ 284908 w 569816"/>
              <a:gd name="connsiteY39" fmla="*/ 262048 h 831865"/>
              <a:gd name="connsiteX40" fmla="*/ 22860 w 569816"/>
              <a:gd name="connsiteY40" fmla="*/ 262048 h 831865"/>
              <a:gd name="connsiteX41" fmla="*/ 45719 w 569816"/>
              <a:gd name="connsiteY41" fmla="*/ 284908 h 831865"/>
              <a:gd name="connsiteX42" fmla="*/ 22860 w 569816"/>
              <a:gd name="connsiteY42" fmla="*/ 307767 h 831865"/>
              <a:gd name="connsiteX43" fmla="*/ 0 w 569816"/>
              <a:gd name="connsiteY43" fmla="*/ 284908 h 831865"/>
              <a:gd name="connsiteX44" fmla="*/ 22860 w 569816"/>
              <a:gd name="connsiteY44" fmla="*/ 262048 h 831865"/>
              <a:gd name="connsiteX45" fmla="*/ 546957 w 569816"/>
              <a:gd name="connsiteY45" fmla="*/ 0 h 831865"/>
              <a:gd name="connsiteX46" fmla="*/ 569816 w 569816"/>
              <a:gd name="connsiteY46" fmla="*/ 22860 h 831865"/>
              <a:gd name="connsiteX47" fmla="*/ 546957 w 569816"/>
              <a:gd name="connsiteY47" fmla="*/ 45719 h 831865"/>
              <a:gd name="connsiteX48" fmla="*/ 524097 w 569816"/>
              <a:gd name="connsiteY48" fmla="*/ 22860 h 831865"/>
              <a:gd name="connsiteX49" fmla="*/ 546957 w 569816"/>
              <a:gd name="connsiteY49" fmla="*/ 0 h 831865"/>
              <a:gd name="connsiteX50" fmla="*/ 284908 w 569816"/>
              <a:gd name="connsiteY50" fmla="*/ 0 h 831865"/>
              <a:gd name="connsiteX51" fmla="*/ 307767 w 569816"/>
              <a:gd name="connsiteY51" fmla="*/ 22860 h 831865"/>
              <a:gd name="connsiteX52" fmla="*/ 284908 w 569816"/>
              <a:gd name="connsiteY52" fmla="*/ 45719 h 831865"/>
              <a:gd name="connsiteX53" fmla="*/ 262048 w 569816"/>
              <a:gd name="connsiteY53" fmla="*/ 22860 h 831865"/>
              <a:gd name="connsiteX54" fmla="*/ 284908 w 569816"/>
              <a:gd name="connsiteY54" fmla="*/ 0 h 831865"/>
              <a:gd name="connsiteX55" fmla="*/ 22860 w 569816"/>
              <a:gd name="connsiteY55" fmla="*/ 0 h 831865"/>
              <a:gd name="connsiteX56" fmla="*/ 45719 w 569816"/>
              <a:gd name="connsiteY56" fmla="*/ 22860 h 831865"/>
              <a:gd name="connsiteX57" fmla="*/ 22860 w 569816"/>
              <a:gd name="connsiteY57" fmla="*/ 45719 h 831865"/>
              <a:gd name="connsiteX58" fmla="*/ 0 w 569816"/>
              <a:gd name="connsiteY58" fmla="*/ 22860 h 831865"/>
              <a:gd name="connsiteX59" fmla="*/ 22860 w 569816"/>
              <a:gd name="connsiteY59" fmla="*/ 0 h 831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69816" h="831865">
                <a:moveTo>
                  <a:pt x="546957" y="786146"/>
                </a:moveTo>
                <a:cubicBezTo>
                  <a:pt x="559582" y="786146"/>
                  <a:pt x="569816" y="796380"/>
                  <a:pt x="569816" y="809006"/>
                </a:cubicBezTo>
                <a:cubicBezTo>
                  <a:pt x="569816" y="821631"/>
                  <a:pt x="559582" y="831865"/>
                  <a:pt x="546957" y="831865"/>
                </a:cubicBezTo>
                <a:cubicBezTo>
                  <a:pt x="534332" y="831865"/>
                  <a:pt x="524097" y="821631"/>
                  <a:pt x="524097" y="809006"/>
                </a:cubicBezTo>
                <a:cubicBezTo>
                  <a:pt x="524097" y="796380"/>
                  <a:pt x="534332" y="786146"/>
                  <a:pt x="546957" y="786146"/>
                </a:cubicBezTo>
                <a:close/>
                <a:moveTo>
                  <a:pt x="284908" y="786146"/>
                </a:moveTo>
                <a:cubicBezTo>
                  <a:pt x="297533" y="786146"/>
                  <a:pt x="307767" y="796380"/>
                  <a:pt x="307767" y="809006"/>
                </a:cubicBezTo>
                <a:cubicBezTo>
                  <a:pt x="307767" y="821631"/>
                  <a:pt x="297533" y="831865"/>
                  <a:pt x="284908" y="831865"/>
                </a:cubicBezTo>
                <a:cubicBezTo>
                  <a:pt x="272283" y="831865"/>
                  <a:pt x="262048" y="821631"/>
                  <a:pt x="262048" y="809006"/>
                </a:cubicBezTo>
                <a:cubicBezTo>
                  <a:pt x="262048" y="796380"/>
                  <a:pt x="272283" y="786146"/>
                  <a:pt x="284908" y="786146"/>
                </a:cubicBezTo>
                <a:close/>
                <a:moveTo>
                  <a:pt x="22860" y="786146"/>
                </a:moveTo>
                <a:cubicBezTo>
                  <a:pt x="35485" y="786146"/>
                  <a:pt x="45719" y="796380"/>
                  <a:pt x="45719" y="809006"/>
                </a:cubicBezTo>
                <a:cubicBezTo>
                  <a:pt x="45719" y="821631"/>
                  <a:pt x="35485" y="831865"/>
                  <a:pt x="22860" y="831865"/>
                </a:cubicBezTo>
                <a:cubicBezTo>
                  <a:pt x="10235" y="831865"/>
                  <a:pt x="0" y="821631"/>
                  <a:pt x="0" y="809006"/>
                </a:cubicBezTo>
                <a:cubicBezTo>
                  <a:pt x="0" y="796380"/>
                  <a:pt x="10235" y="786146"/>
                  <a:pt x="22860" y="786146"/>
                </a:cubicBezTo>
                <a:close/>
                <a:moveTo>
                  <a:pt x="546957" y="524097"/>
                </a:moveTo>
                <a:cubicBezTo>
                  <a:pt x="559582" y="524097"/>
                  <a:pt x="569816" y="534331"/>
                  <a:pt x="569816" y="546957"/>
                </a:cubicBezTo>
                <a:cubicBezTo>
                  <a:pt x="569816" y="559582"/>
                  <a:pt x="559582" y="569816"/>
                  <a:pt x="546957" y="569816"/>
                </a:cubicBezTo>
                <a:cubicBezTo>
                  <a:pt x="534332" y="569816"/>
                  <a:pt x="524097" y="559582"/>
                  <a:pt x="524097" y="546957"/>
                </a:cubicBezTo>
                <a:cubicBezTo>
                  <a:pt x="524097" y="534331"/>
                  <a:pt x="534332" y="524097"/>
                  <a:pt x="546957" y="524097"/>
                </a:cubicBezTo>
                <a:close/>
                <a:moveTo>
                  <a:pt x="284908" y="524097"/>
                </a:moveTo>
                <a:cubicBezTo>
                  <a:pt x="297533" y="524097"/>
                  <a:pt x="307767" y="534331"/>
                  <a:pt x="307767" y="546957"/>
                </a:cubicBezTo>
                <a:cubicBezTo>
                  <a:pt x="307767" y="559582"/>
                  <a:pt x="297533" y="569816"/>
                  <a:pt x="284908" y="569816"/>
                </a:cubicBezTo>
                <a:cubicBezTo>
                  <a:pt x="272283" y="569816"/>
                  <a:pt x="262048" y="559582"/>
                  <a:pt x="262048" y="546957"/>
                </a:cubicBezTo>
                <a:cubicBezTo>
                  <a:pt x="262048" y="534331"/>
                  <a:pt x="272283" y="524097"/>
                  <a:pt x="284908" y="524097"/>
                </a:cubicBezTo>
                <a:close/>
                <a:moveTo>
                  <a:pt x="22860" y="524097"/>
                </a:moveTo>
                <a:cubicBezTo>
                  <a:pt x="35485" y="524097"/>
                  <a:pt x="45719" y="534331"/>
                  <a:pt x="45719" y="546957"/>
                </a:cubicBezTo>
                <a:cubicBezTo>
                  <a:pt x="45719" y="559582"/>
                  <a:pt x="35485" y="569816"/>
                  <a:pt x="22860" y="569816"/>
                </a:cubicBezTo>
                <a:cubicBezTo>
                  <a:pt x="10235" y="569816"/>
                  <a:pt x="0" y="559582"/>
                  <a:pt x="0" y="546957"/>
                </a:cubicBezTo>
                <a:cubicBezTo>
                  <a:pt x="0" y="534331"/>
                  <a:pt x="10235" y="524097"/>
                  <a:pt x="22860" y="524097"/>
                </a:cubicBezTo>
                <a:close/>
                <a:moveTo>
                  <a:pt x="546957" y="262048"/>
                </a:moveTo>
                <a:cubicBezTo>
                  <a:pt x="559582" y="262048"/>
                  <a:pt x="569816" y="272282"/>
                  <a:pt x="569816" y="284908"/>
                </a:cubicBezTo>
                <a:cubicBezTo>
                  <a:pt x="569816" y="297533"/>
                  <a:pt x="559582" y="307767"/>
                  <a:pt x="546957" y="307767"/>
                </a:cubicBezTo>
                <a:cubicBezTo>
                  <a:pt x="534332" y="307767"/>
                  <a:pt x="524097" y="297533"/>
                  <a:pt x="524097" y="284908"/>
                </a:cubicBezTo>
                <a:cubicBezTo>
                  <a:pt x="524097" y="272282"/>
                  <a:pt x="534332" y="262048"/>
                  <a:pt x="546957" y="262048"/>
                </a:cubicBezTo>
                <a:close/>
                <a:moveTo>
                  <a:pt x="284908" y="262048"/>
                </a:moveTo>
                <a:cubicBezTo>
                  <a:pt x="297533" y="262048"/>
                  <a:pt x="307767" y="272282"/>
                  <a:pt x="307767" y="284908"/>
                </a:cubicBezTo>
                <a:cubicBezTo>
                  <a:pt x="307767" y="297533"/>
                  <a:pt x="297533" y="307767"/>
                  <a:pt x="284908" y="307767"/>
                </a:cubicBezTo>
                <a:cubicBezTo>
                  <a:pt x="272283" y="307767"/>
                  <a:pt x="262048" y="297533"/>
                  <a:pt x="262048" y="284908"/>
                </a:cubicBezTo>
                <a:cubicBezTo>
                  <a:pt x="262048" y="272282"/>
                  <a:pt x="272283" y="262048"/>
                  <a:pt x="284908" y="262048"/>
                </a:cubicBezTo>
                <a:close/>
                <a:moveTo>
                  <a:pt x="22860" y="262048"/>
                </a:moveTo>
                <a:cubicBezTo>
                  <a:pt x="35485" y="262048"/>
                  <a:pt x="45719" y="272282"/>
                  <a:pt x="45719" y="284908"/>
                </a:cubicBezTo>
                <a:cubicBezTo>
                  <a:pt x="45719" y="297533"/>
                  <a:pt x="35485" y="307767"/>
                  <a:pt x="22860" y="307767"/>
                </a:cubicBezTo>
                <a:cubicBezTo>
                  <a:pt x="10235" y="307767"/>
                  <a:pt x="0" y="297533"/>
                  <a:pt x="0" y="284908"/>
                </a:cubicBezTo>
                <a:cubicBezTo>
                  <a:pt x="0" y="272282"/>
                  <a:pt x="10235" y="262048"/>
                  <a:pt x="22860" y="262048"/>
                </a:cubicBezTo>
                <a:close/>
                <a:moveTo>
                  <a:pt x="546957" y="0"/>
                </a:moveTo>
                <a:cubicBezTo>
                  <a:pt x="559582" y="0"/>
                  <a:pt x="569816" y="10234"/>
                  <a:pt x="569816" y="22860"/>
                </a:cubicBezTo>
                <a:cubicBezTo>
                  <a:pt x="569816" y="35485"/>
                  <a:pt x="559582" y="45719"/>
                  <a:pt x="546957" y="45719"/>
                </a:cubicBezTo>
                <a:cubicBezTo>
                  <a:pt x="534332" y="45719"/>
                  <a:pt x="524097" y="35485"/>
                  <a:pt x="524097" y="22860"/>
                </a:cubicBezTo>
                <a:cubicBezTo>
                  <a:pt x="524097" y="10234"/>
                  <a:pt x="534332" y="0"/>
                  <a:pt x="546957" y="0"/>
                </a:cubicBezTo>
                <a:close/>
                <a:moveTo>
                  <a:pt x="284908" y="0"/>
                </a:moveTo>
                <a:cubicBezTo>
                  <a:pt x="297533" y="0"/>
                  <a:pt x="307767" y="10234"/>
                  <a:pt x="307767" y="22860"/>
                </a:cubicBezTo>
                <a:cubicBezTo>
                  <a:pt x="307767" y="35485"/>
                  <a:pt x="297533" y="45719"/>
                  <a:pt x="284908" y="45719"/>
                </a:cubicBezTo>
                <a:cubicBezTo>
                  <a:pt x="272283" y="45719"/>
                  <a:pt x="262048" y="35485"/>
                  <a:pt x="262048" y="22860"/>
                </a:cubicBezTo>
                <a:cubicBezTo>
                  <a:pt x="262048" y="10234"/>
                  <a:pt x="272283" y="0"/>
                  <a:pt x="284908" y="0"/>
                </a:cubicBezTo>
                <a:close/>
                <a:moveTo>
                  <a:pt x="22860" y="0"/>
                </a:moveTo>
                <a:cubicBezTo>
                  <a:pt x="35485" y="0"/>
                  <a:pt x="45719" y="10234"/>
                  <a:pt x="45719" y="22860"/>
                </a:cubicBezTo>
                <a:cubicBezTo>
                  <a:pt x="45719" y="35485"/>
                  <a:pt x="35485" y="45719"/>
                  <a:pt x="22860" y="45719"/>
                </a:cubicBezTo>
                <a:cubicBezTo>
                  <a:pt x="10235" y="45719"/>
                  <a:pt x="0" y="35485"/>
                  <a:pt x="0" y="22860"/>
                </a:cubicBezTo>
                <a:cubicBezTo>
                  <a:pt x="0" y="10234"/>
                  <a:pt x="10235" y="0"/>
                  <a:pt x="22860" y="0"/>
                </a:cubicBezTo>
                <a:close/>
              </a:path>
            </a:pathLst>
          </a:custGeom>
          <a:solidFill>
            <a:schemeClr val="bg2"/>
          </a:solidFill>
          <a:ln w="645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05FFC1D-B2AA-C5C0-C1F8-23BA13BB4C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2745" y="5923280"/>
            <a:ext cx="606796" cy="67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861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ubrania, osoba, Materiały biurowe, komputer&#10;&#10;Opis wygenerowany automatycznie">
            <a:extLst>
              <a:ext uri="{FF2B5EF4-FFF2-40B4-BE49-F238E27FC236}">
                <a16:creationId xmlns:a16="http://schemas.microsoft.com/office/drawing/2014/main" id="{28874C92-1158-0FA2-DC6E-7C6A93ADDB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69" r="34212"/>
          <a:stretch/>
        </p:blipFill>
        <p:spPr>
          <a:xfrm>
            <a:off x="-1" y="0"/>
            <a:ext cx="5293747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D0611951-45A5-7D28-CB5A-5B3C6318EF6A}"/>
              </a:ext>
            </a:extLst>
          </p:cNvPr>
          <p:cNvSpPr/>
          <p:nvPr/>
        </p:nvSpPr>
        <p:spPr>
          <a:xfrm>
            <a:off x="-1869198" y="0"/>
            <a:ext cx="7145487" cy="7003204"/>
          </a:xfrm>
          <a:prstGeom prst="rect">
            <a:avLst/>
          </a:prstGeom>
          <a:gradFill flip="none" rotWithShape="1">
            <a:gsLst>
              <a:gs pos="0">
                <a:srgbClr val="801624">
                  <a:alpha val="0"/>
                </a:srgbClr>
              </a:gs>
              <a:gs pos="45000">
                <a:srgbClr val="801624">
                  <a:alpha val="46000"/>
                </a:srgbClr>
              </a:gs>
              <a:gs pos="83000">
                <a:srgbClr val="801624">
                  <a:alpha val="73000"/>
                </a:srgbClr>
              </a:gs>
              <a:gs pos="100000">
                <a:srgbClr val="801624">
                  <a:alpha val="82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30" name="Freeform: Shape 34">
            <a:extLst>
              <a:ext uri="{FF2B5EF4-FFF2-40B4-BE49-F238E27FC236}">
                <a16:creationId xmlns:a16="http://schemas.microsoft.com/office/drawing/2014/main" id="{8BAC8903-9A45-DA66-FD6F-A799FF34EEFF}"/>
              </a:ext>
            </a:extLst>
          </p:cNvPr>
          <p:cNvSpPr/>
          <p:nvPr/>
        </p:nvSpPr>
        <p:spPr>
          <a:xfrm>
            <a:off x="11580743" y="2167135"/>
            <a:ext cx="577114" cy="842519"/>
          </a:xfrm>
          <a:custGeom>
            <a:avLst/>
            <a:gdLst>
              <a:gd name="connsiteX0" fmla="*/ 546957 w 569816"/>
              <a:gd name="connsiteY0" fmla="*/ 786146 h 831865"/>
              <a:gd name="connsiteX1" fmla="*/ 569816 w 569816"/>
              <a:gd name="connsiteY1" fmla="*/ 809006 h 831865"/>
              <a:gd name="connsiteX2" fmla="*/ 546957 w 569816"/>
              <a:gd name="connsiteY2" fmla="*/ 831865 h 831865"/>
              <a:gd name="connsiteX3" fmla="*/ 524097 w 569816"/>
              <a:gd name="connsiteY3" fmla="*/ 809006 h 831865"/>
              <a:gd name="connsiteX4" fmla="*/ 546957 w 569816"/>
              <a:gd name="connsiteY4" fmla="*/ 786146 h 831865"/>
              <a:gd name="connsiteX5" fmla="*/ 284908 w 569816"/>
              <a:gd name="connsiteY5" fmla="*/ 786146 h 831865"/>
              <a:gd name="connsiteX6" fmla="*/ 307767 w 569816"/>
              <a:gd name="connsiteY6" fmla="*/ 809006 h 831865"/>
              <a:gd name="connsiteX7" fmla="*/ 284908 w 569816"/>
              <a:gd name="connsiteY7" fmla="*/ 831865 h 831865"/>
              <a:gd name="connsiteX8" fmla="*/ 262048 w 569816"/>
              <a:gd name="connsiteY8" fmla="*/ 809006 h 831865"/>
              <a:gd name="connsiteX9" fmla="*/ 284908 w 569816"/>
              <a:gd name="connsiteY9" fmla="*/ 786146 h 831865"/>
              <a:gd name="connsiteX10" fmla="*/ 22860 w 569816"/>
              <a:gd name="connsiteY10" fmla="*/ 786146 h 831865"/>
              <a:gd name="connsiteX11" fmla="*/ 45719 w 569816"/>
              <a:gd name="connsiteY11" fmla="*/ 809006 h 831865"/>
              <a:gd name="connsiteX12" fmla="*/ 22860 w 569816"/>
              <a:gd name="connsiteY12" fmla="*/ 831865 h 831865"/>
              <a:gd name="connsiteX13" fmla="*/ 0 w 569816"/>
              <a:gd name="connsiteY13" fmla="*/ 809006 h 831865"/>
              <a:gd name="connsiteX14" fmla="*/ 22860 w 569816"/>
              <a:gd name="connsiteY14" fmla="*/ 786146 h 831865"/>
              <a:gd name="connsiteX15" fmla="*/ 546957 w 569816"/>
              <a:gd name="connsiteY15" fmla="*/ 524097 h 831865"/>
              <a:gd name="connsiteX16" fmla="*/ 569816 w 569816"/>
              <a:gd name="connsiteY16" fmla="*/ 546957 h 831865"/>
              <a:gd name="connsiteX17" fmla="*/ 546957 w 569816"/>
              <a:gd name="connsiteY17" fmla="*/ 569816 h 831865"/>
              <a:gd name="connsiteX18" fmla="*/ 524097 w 569816"/>
              <a:gd name="connsiteY18" fmla="*/ 546957 h 831865"/>
              <a:gd name="connsiteX19" fmla="*/ 546957 w 569816"/>
              <a:gd name="connsiteY19" fmla="*/ 524097 h 831865"/>
              <a:gd name="connsiteX20" fmla="*/ 284908 w 569816"/>
              <a:gd name="connsiteY20" fmla="*/ 524097 h 831865"/>
              <a:gd name="connsiteX21" fmla="*/ 307767 w 569816"/>
              <a:gd name="connsiteY21" fmla="*/ 546957 h 831865"/>
              <a:gd name="connsiteX22" fmla="*/ 284908 w 569816"/>
              <a:gd name="connsiteY22" fmla="*/ 569816 h 831865"/>
              <a:gd name="connsiteX23" fmla="*/ 262048 w 569816"/>
              <a:gd name="connsiteY23" fmla="*/ 546957 h 831865"/>
              <a:gd name="connsiteX24" fmla="*/ 284908 w 569816"/>
              <a:gd name="connsiteY24" fmla="*/ 524097 h 831865"/>
              <a:gd name="connsiteX25" fmla="*/ 22860 w 569816"/>
              <a:gd name="connsiteY25" fmla="*/ 524097 h 831865"/>
              <a:gd name="connsiteX26" fmla="*/ 45719 w 569816"/>
              <a:gd name="connsiteY26" fmla="*/ 546957 h 831865"/>
              <a:gd name="connsiteX27" fmla="*/ 22860 w 569816"/>
              <a:gd name="connsiteY27" fmla="*/ 569816 h 831865"/>
              <a:gd name="connsiteX28" fmla="*/ 0 w 569816"/>
              <a:gd name="connsiteY28" fmla="*/ 546957 h 831865"/>
              <a:gd name="connsiteX29" fmla="*/ 22860 w 569816"/>
              <a:gd name="connsiteY29" fmla="*/ 524097 h 831865"/>
              <a:gd name="connsiteX30" fmla="*/ 546957 w 569816"/>
              <a:gd name="connsiteY30" fmla="*/ 262048 h 831865"/>
              <a:gd name="connsiteX31" fmla="*/ 569816 w 569816"/>
              <a:gd name="connsiteY31" fmla="*/ 284908 h 831865"/>
              <a:gd name="connsiteX32" fmla="*/ 546957 w 569816"/>
              <a:gd name="connsiteY32" fmla="*/ 307767 h 831865"/>
              <a:gd name="connsiteX33" fmla="*/ 524097 w 569816"/>
              <a:gd name="connsiteY33" fmla="*/ 284908 h 831865"/>
              <a:gd name="connsiteX34" fmla="*/ 546957 w 569816"/>
              <a:gd name="connsiteY34" fmla="*/ 262048 h 831865"/>
              <a:gd name="connsiteX35" fmla="*/ 284908 w 569816"/>
              <a:gd name="connsiteY35" fmla="*/ 262048 h 831865"/>
              <a:gd name="connsiteX36" fmla="*/ 307767 w 569816"/>
              <a:gd name="connsiteY36" fmla="*/ 284908 h 831865"/>
              <a:gd name="connsiteX37" fmla="*/ 284908 w 569816"/>
              <a:gd name="connsiteY37" fmla="*/ 307767 h 831865"/>
              <a:gd name="connsiteX38" fmla="*/ 262048 w 569816"/>
              <a:gd name="connsiteY38" fmla="*/ 284908 h 831865"/>
              <a:gd name="connsiteX39" fmla="*/ 284908 w 569816"/>
              <a:gd name="connsiteY39" fmla="*/ 262048 h 831865"/>
              <a:gd name="connsiteX40" fmla="*/ 22860 w 569816"/>
              <a:gd name="connsiteY40" fmla="*/ 262048 h 831865"/>
              <a:gd name="connsiteX41" fmla="*/ 45719 w 569816"/>
              <a:gd name="connsiteY41" fmla="*/ 284908 h 831865"/>
              <a:gd name="connsiteX42" fmla="*/ 22860 w 569816"/>
              <a:gd name="connsiteY42" fmla="*/ 307767 h 831865"/>
              <a:gd name="connsiteX43" fmla="*/ 0 w 569816"/>
              <a:gd name="connsiteY43" fmla="*/ 284908 h 831865"/>
              <a:gd name="connsiteX44" fmla="*/ 22860 w 569816"/>
              <a:gd name="connsiteY44" fmla="*/ 262048 h 831865"/>
              <a:gd name="connsiteX45" fmla="*/ 546957 w 569816"/>
              <a:gd name="connsiteY45" fmla="*/ 0 h 831865"/>
              <a:gd name="connsiteX46" fmla="*/ 569816 w 569816"/>
              <a:gd name="connsiteY46" fmla="*/ 22860 h 831865"/>
              <a:gd name="connsiteX47" fmla="*/ 546957 w 569816"/>
              <a:gd name="connsiteY47" fmla="*/ 45719 h 831865"/>
              <a:gd name="connsiteX48" fmla="*/ 524097 w 569816"/>
              <a:gd name="connsiteY48" fmla="*/ 22860 h 831865"/>
              <a:gd name="connsiteX49" fmla="*/ 546957 w 569816"/>
              <a:gd name="connsiteY49" fmla="*/ 0 h 831865"/>
              <a:gd name="connsiteX50" fmla="*/ 284908 w 569816"/>
              <a:gd name="connsiteY50" fmla="*/ 0 h 831865"/>
              <a:gd name="connsiteX51" fmla="*/ 307767 w 569816"/>
              <a:gd name="connsiteY51" fmla="*/ 22860 h 831865"/>
              <a:gd name="connsiteX52" fmla="*/ 284908 w 569816"/>
              <a:gd name="connsiteY52" fmla="*/ 45719 h 831865"/>
              <a:gd name="connsiteX53" fmla="*/ 262048 w 569816"/>
              <a:gd name="connsiteY53" fmla="*/ 22860 h 831865"/>
              <a:gd name="connsiteX54" fmla="*/ 284908 w 569816"/>
              <a:gd name="connsiteY54" fmla="*/ 0 h 831865"/>
              <a:gd name="connsiteX55" fmla="*/ 22860 w 569816"/>
              <a:gd name="connsiteY55" fmla="*/ 0 h 831865"/>
              <a:gd name="connsiteX56" fmla="*/ 45719 w 569816"/>
              <a:gd name="connsiteY56" fmla="*/ 22860 h 831865"/>
              <a:gd name="connsiteX57" fmla="*/ 22860 w 569816"/>
              <a:gd name="connsiteY57" fmla="*/ 45719 h 831865"/>
              <a:gd name="connsiteX58" fmla="*/ 0 w 569816"/>
              <a:gd name="connsiteY58" fmla="*/ 22860 h 831865"/>
              <a:gd name="connsiteX59" fmla="*/ 22860 w 569816"/>
              <a:gd name="connsiteY59" fmla="*/ 0 h 831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69816" h="831865">
                <a:moveTo>
                  <a:pt x="546957" y="786146"/>
                </a:moveTo>
                <a:cubicBezTo>
                  <a:pt x="559582" y="786146"/>
                  <a:pt x="569816" y="796380"/>
                  <a:pt x="569816" y="809006"/>
                </a:cubicBezTo>
                <a:cubicBezTo>
                  <a:pt x="569816" y="821631"/>
                  <a:pt x="559582" y="831865"/>
                  <a:pt x="546957" y="831865"/>
                </a:cubicBezTo>
                <a:cubicBezTo>
                  <a:pt x="534332" y="831865"/>
                  <a:pt x="524097" y="821631"/>
                  <a:pt x="524097" y="809006"/>
                </a:cubicBezTo>
                <a:cubicBezTo>
                  <a:pt x="524097" y="796380"/>
                  <a:pt x="534332" y="786146"/>
                  <a:pt x="546957" y="786146"/>
                </a:cubicBezTo>
                <a:close/>
                <a:moveTo>
                  <a:pt x="284908" y="786146"/>
                </a:moveTo>
                <a:cubicBezTo>
                  <a:pt x="297533" y="786146"/>
                  <a:pt x="307767" y="796380"/>
                  <a:pt x="307767" y="809006"/>
                </a:cubicBezTo>
                <a:cubicBezTo>
                  <a:pt x="307767" y="821631"/>
                  <a:pt x="297533" y="831865"/>
                  <a:pt x="284908" y="831865"/>
                </a:cubicBezTo>
                <a:cubicBezTo>
                  <a:pt x="272283" y="831865"/>
                  <a:pt x="262048" y="821631"/>
                  <a:pt x="262048" y="809006"/>
                </a:cubicBezTo>
                <a:cubicBezTo>
                  <a:pt x="262048" y="796380"/>
                  <a:pt x="272283" y="786146"/>
                  <a:pt x="284908" y="786146"/>
                </a:cubicBezTo>
                <a:close/>
                <a:moveTo>
                  <a:pt x="22860" y="786146"/>
                </a:moveTo>
                <a:cubicBezTo>
                  <a:pt x="35485" y="786146"/>
                  <a:pt x="45719" y="796380"/>
                  <a:pt x="45719" y="809006"/>
                </a:cubicBezTo>
                <a:cubicBezTo>
                  <a:pt x="45719" y="821631"/>
                  <a:pt x="35485" y="831865"/>
                  <a:pt x="22860" y="831865"/>
                </a:cubicBezTo>
                <a:cubicBezTo>
                  <a:pt x="10235" y="831865"/>
                  <a:pt x="0" y="821631"/>
                  <a:pt x="0" y="809006"/>
                </a:cubicBezTo>
                <a:cubicBezTo>
                  <a:pt x="0" y="796380"/>
                  <a:pt x="10235" y="786146"/>
                  <a:pt x="22860" y="786146"/>
                </a:cubicBezTo>
                <a:close/>
                <a:moveTo>
                  <a:pt x="546957" y="524097"/>
                </a:moveTo>
                <a:cubicBezTo>
                  <a:pt x="559582" y="524097"/>
                  <a:pt x="569816" y="534331"/>
                  <a:pt x="569816" y="546957"/>
                </a:cubicBezTo>
                <a:cubicBezTo>
                  <a:pt x="569816" y="559582"/>
                  <a:pt x="559582" y="569816"/>
                  <a:pt x="546957" y="569816"/>
                </a:cubicBezTo>
                <a:cubicBezTo>
                  <a:pt x="534332" y="569816"/>
                  <a:pt x="524097" y="559582"/>
                  <a:pt x="524097" y="546957"/>
                </a:cubicBezTo>
                <a:cubicBezTo>
                  <a:pt x="524097" y="534331"/>
                  <a:pt x="534332" y="524097"/>
                  <a:pt x="546957" y="524097"/>
                </a:cubicBezTo>
                <a:close/>
                <a:moveTo>
                  <a:pt x="284908" y="524097"/>
                </a:moveTo>
                <a:cubicBezTo>
                  <a:pt x="297533" y="524097"/>
                  <a:pt x="307767" y="534331"/>
                  <a:pt x="307767" y="546957"/>
                </a:cubicBezTo>
                <a:cubicBezTo>
                  <a:pt x="307767" y="559582"/>
                  <a:pt x="297533" y="569816"/>
                  <a:pt x="284908" y="569816"/>
                </a:cubicBezTo>
                <a:cubicBezTo>
                  <a:pt x="272283" y="569816"/>
                  <a:pt x="262048" y="559582"/>
                  <a:pt x="262048" y="546957"/>
                </a:cubicBezTo>
                <a:cubicBezTo>
                  <a:pt x="262048" y="534331"/>
                  <a:pt x="272283" y="524097"/>
                  <a:pt x="284908" y="524097"/>
                </a:cubicBezTo>
                <a:close/>
                <a:moveTo>
                  <a:pt x="22860" y="524097"/>
                </a:moveTo>
                <a:cubicBezTo>
                  <a:pt x="35485" y="524097"/>
                  <a:pt x="45719" y="534331"/>
                  <a:pt x="45719" y="546957"/>
                </a:cubicBezTo>
                <a:cubicBezTo>
                  <a:pt x="45719" y="559582"/>
                  <a:pt x="35485" y="569816"/>
                  <a:pt x="22860" y="569816"/>
                </a:cubicBezTo>
                <a:cubicBezTo>
                  <a:pt x="10235" y="569816"/>
                  <a:pt x="0" y="559582"/>
                  <a:pt x="0" y="546957"/>
                </a:cubicBezTo>
                <a:cubicBezTo>
                  <a:pt x="0" y="534331"/>
                  <a:pt x="10235" y="524097"/>
                  <a:pt x="22860" y="524097"/>
                </a:cubicBezTo>
                <a:close/>
                <a:moveTo>
                  <a:pt x="546957" y="262048"/>
                </a:moveTo>
                <a:cubicBezTo>
                  <a:pt x="559582" y="262048"/>
                  <a:pt x="569816" y="272282"/>
                  <a:pt x="569816" y="284908"/>
                </a:cubicBezTo>
                <a:cubicBezTo>
                  <a:pt x="569816" y="297533"/>
                  <a:pt x="559582" y="307767"/>
                  <a:pt x="546957" y="307767"/>
                </a:cubicBezTo>
                <a:cubicBezTo>
                  <a:pt x="534332" y="307767"/>
                  <a:pt x="524097" y="297533"/>
                  <a:pt x="524097" y="284908"/>
                </a:cubicBezTo>
                <a:cubicBezTo>
                  <a:pt x="524097" y="272282"/>
                  <a:pt x="534332" y="262048"/>
                  <a:pt x="546957" y="262048"/>
                </a:cubicBezTo>
                <a:close/>
                <a:moveTo>
                  <a:pt x="284908" y="262048"/>
                </a:moveTo>
                <a:cubicBezTo>
                  <a:pt x="297533" y="262048"/>
                  <a:pt x="307767" y="272282"/>
                  <a:pt x="307767" y="284908"/>
                </a:cubicBezTo>
                <a:cubicBezTo>
                  <a:pt x="307767" y="297533"/>
                  <a:pt x="297533" y="307767"/>
                  <a:pt x="284908" y="307767"/>
                </a:cubicBezTo>
                <a:cubicBezTo>
                  <a:pt x="272283" y="307767"/>
                  <a:pt x="262048" y="297533"/>
                  <a:pt x="262048" y="284908"/>
                </a:cubicBezTo>
                <a:cubicBezTo>
                  <a:pt x="262048" y="272282"/>
                  <a:pt x="272283" y="262048"/>
                  <a:pt x="284908" y="262048"/>
                </a:cubicBezTo>
                <a:close/>
                <a:moveTo>
                  <a:pt x="22860" y="262048"/>
                </a:moveTo>
                <a:cubicBezTo>
                  <a:pt x="35485" y="262048"/>
                  <a:pt x="45719" y="272282"/>
                  <a:pt x="45719" y="284908"/>
                </a:cubicBezTo>
                <a:cubicBezTo>
                  <a:pt x="45719" y="297533"/>
                  <a:pt x="35485" y="307767"/>
                  <a:pt x="22860" y="307767"/>
                </a:cubicBezTo>
                <a:cubicBezTo>
                  <a:pt x="10235" y="307767"/>
                  <a:pt x="0" y="297533"/>
                  <a:pt x="0" y="284908"/>
                </a:cubicBezTo>
                <a:cubicBezTo>
                  <a:pt x="0" y="272282"/>
                  <a:pt x="10235" y="262048"/>
                  <a:pt x="22860" y="262048"/>
                </a:cubicBezTo>
                <a:close/>
                <a:moveTo>
                  <a:pt x="546957" y="0"/>
                </a:moveTo>
                <a:cubicBezTo>
                  <a:pt x="559582" y="0"/>
                  <a:pt x="569816" y="10234"/>
                  <a:pt x="569816" y="22860"/>
                </a:cubicBezTo>
                <a:cubicBezTo>
                  <a:pt x="569816" y="35485"/>
                  <a:pt x="559582" y="45719"/>
                  <a:pt x="546957" y="45719"/>
                </a:cubicBezTo>
                <a:cubicBezTo>
                  <a:pt x="534332" y="45719"/>
                  <a:pt x="524097" y="35485"/>
                  <a:pt x="524097" y="22860"/>
                </a:cubicBezTo>
                <a:cubicBezTo>
                  <a:pt x="524097" y="10234"/>
                  <a:pt x="534332" y="0"/>
                  <a:pt x="546957" y="0"/>
                </a:cubicBezTo>
                <a:close/>
                <a:moveTo>
                  <a:pt x="284908" y="0"/>
                </a:moveTo>
                <a:cubicBezTo>
                  <a:pt x="297533" y="0"/>
                  <a:pt x="307767" y="10234"/>
                  <a:pt x="307767" y="22860"/>
                </a:cubicBezTo>
                <a:cubicBezTo>
                  <a:pt x="307767" y="35485"/>
                  <a:pt x="297533" y="45719"/>
                  <a:pt x="284908" y="45719"/>
                </a:cubicBezTo>
                <a:cubicBezTo>
                  <a:pt x="272283" y="45719"/>
                  <a:pt x="262048" y="35485"/>
                  <a:pt x="262048" y="22860"/>
                </a:cubicBezTo>
                <a:cubicBezTo>
                  <a:pt x="262048" y="10234"/>
                  <a:pt x="272283" y="0"/>
                  <a:pt x="284908" y="0"/>
                </a:cubicBezTo>
                <a:close/>
                <a:moveTo>
                  <a:pt x="22860" y="0"/>
                </a:moveTo>
                <a:cubicBezTo>
                  <a:pt x="35485" y="0"/>
                  <a:pt x="45719" y="10234"/>
                  <a:pt x="45719" y="22860"/>
                </a:cubicBezTo>
                <a:cubicBezTo>
                  <a:pt x="45719" y="35485"/>
                  <a:pt x="35485" y="45719"/>
                  <a:pt x="22860" y="45719"/>
                </a:cubicBezTo>
                <a:cubicBezTo>
                  <a:pt x="10235" y="45719"/>
                  <a:pt x="0" y="35485"/>
                  <a:pt x="0" y="22860"/>
                </a:cubicBezTo>
                <a:cubicBezTo>
                  <a:pt x="0" y="10234"/>
                  <a:pt x="10235" y="0"/>
                  <a:pt x="22860" y="0"/>
                </a:cubicBezTo>
                <a:close/>
              </a:path>
            </a:pathLst>
          </a:custGeom>
          <a:solidFill>
            <a:schemeClr val="tx2"/>
          </a:solidFill>
          <a:ln w="645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B6009D9D-DE7C-18D4-798A-F18C102314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641"/>
          <a:stretch/>
        </p:blipFill>
        <p:spPr>
          <a:xfrm>
            <a:off x="9211177" y="171295"/>
            <a:ext cx="2772149" cy="865611"/>
          </a:xfrm>
          <a:prstGeom prst="rect">
            <a:avLst/>
          </a:prstGeom>
        </p:spPr>
      </p:pic>
      <p:grpSp>
        <p:nvGrpSpPr>
          <p:cNvPr id="3" name="Group 5">
            <a:extLst>
              <a:ext uri="{FF2B5EF4-FFF2-40B4-BE49-F238E27FC236}">
                <a16:creationId xmlns:a16="http://schemas.microsoft.com/office/drawing/2014/main" id="{D7ACC38A-5B01-DCE4-6C70-936EDE7D2AEC}"/>
              </a:ext>
            </a:extLst>
          </p:cNvPr>
          <p:cNvGrpSpPr/>
          <p:nvPr/>
        </p:nvGrpSpPr>
        <p:grpSpPr>
          <a:xfrm>
            <a:off x="5045113" y="2258369"/>
            <a:ext cx="5984643" cy="3751487"/>
            <a:chOff x="13516086" y="3319738"/>
            <a:chExt cx="13049040" cy="8077106"/>
          </a:xfrm>
        </p:grpSpPr>
        <p:sp>
          <p:nvSpPr>
            <p:cNvPr id="4" name="Freeform: Shape 6">
              <a:extLst>
                <a:ext uri="{FF2B5EF4-FFF2-40B4-BE49-F238E27FC236}">
                  <a16:creationId xmlns:a16="http://schemas.microsoft.com/office/drawing/2014/main" id="{5142DB55-3E20-E04B-C7D8-6B98BEF4D0CF}"/>
                </a:ext>
              </a:extLst>
            </p:cNvPr>
            <p:cNvSpPr/>
            <p:nvPr/>
          </p:nvSpPr>
          <p:spPr>
            <a:xfrm>
              <a:off x="13516086" y="3319738"/>
              <a:ext cx="13049040" cy="8077106"/>
            </a:xfrm>
            <a:custGeom>
              <a:avLst/>
              <a:gdLst>
                <a:gd name="connsiteX0" fmla="*/ 4570952 w 4562475"/>
                <a:gd name="connsiteY0" fmla="*/ 4091749 h 4086225"/>
                <a:gd name="connsiteX1" fmla="*/ 0 w 4562475"/>
                <a:gd name="connsiteY1" fmla="*/ 4091749 h 4086225"/>
                <a:gd name="connsiteX2" fmla="*/ 0 w 4562475"/>
                <a:gd name="connsiteY2" fmla="*/ 70009 h 4086225"/>
                <a:gd name="connsiteX3" fmla="*/ 70009 w 4562475"/>
                <a:gd name="connsiteY3" fmla="*/ 0 h 4086225"/>
                <a:gd name="connsiteX4" fmla="*/ 4500849 w 4562475"/>
                <a:gd name="connsiteY4" fmla="*/ 0 h 4086225"/>
                <a:gd name="connsiteX5" fmla="*/ 4570857 w 4562475"/>
                <a:gd name="connsiteY5" fmla="*/ 70009 h 4086225"/>
                <a:gd name="connsiteX6" fmla="*/ 4570857 w 4562475"/>
                <a:gd name="connsiteY6" fmla="*/ 4091749 h 408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62475" h="4086225">
                  <a:moveTo>
                    <a:pt x="4570952" y="4091749"/>
                  </a:moveTo>
                  <a:lnTo>
                    <a:pt x="0" y="4091749"/>
                  </a:lnTo>
                  <a:lnTo>
                    <a:pt x="0" y="70009"/>
                  </a:lnTo>
                  <a:cubicBezTo>
                    <a:pt x="0" y="31337"/>
                    <a:pt x="31337" y="0"/>
                    <a:pt x="70009" y="0"/>
                  </a:cubicBezTo>
                  <a:lnTo>
                    <a:pt x="4500849" y="0"/>
                  </a:lnTo>
                  <a:cubicBezTo>
                    <a:pt x="4539520" y="0"/>
                    <a:pt x="4570857" y="31337"/>
                    <a:pt x="4570857" y="70009"/>
                  </a:cubicBezTo>
                  <a:lnTo>
                    <a:pt x="4570857" y="409174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7">
              <a:extLst>
                <a:ext uri="{FF2B5EF4-FFF2-40B4-BE49-F238E27FC236}">
                  <a16:creationId xmlns:a16="http://schemas.microsoft.com/office/drawing/2014/main" id="{0D9C5572-F69B-59E9-F797-984470692E22}"/>
                </a:ext>
              </a:extLst>
            </p:cNvPr>
            <p:cNvSpPr/>
            <p:nvPr/>
          </p:nvSpPr>
          <p:spPr>
            <a:xfrm>
              <a:off x="13697023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8 w 66675"/>
                <a:gd name="connsiteY1" fmla="*/ 74295 h 66675"/>
                <a:gd name="connsiteX2" fmla="*/ 0 w 66675"/>
                <a:gd name="connsiteY2" fmla="*/ 37148 h 66675"/>
                <a:gd name="connsiteX3" fmla="*/ 37148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3" y="74295"/>
                    <a:pt x="37148" y="74295"/>
                  </a:cubicBezTo>
                  <a:cubicBezTo>
                    <a:pt x="16632" y="74295"/>
                    <a:pt x="0" y="57664"/>
                    <a:pt x="0" y="37148"/>
                  </a:cubicBezTo>
                  <a:cubicBezTo>
                    <a:pt x="0" y="16632"/>
                    <a:pt x="16632" y="0"/>
                    <a:pt x="37148" y="0"/>
                  </a:cubicBezTo>
                  <a:cubicBezTo>
                    <a:pt x="57663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FC51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8">
              <a:extLst>
                <a:ext uri="{FF2B5EF4-FFF2-40B4-BE49-F238E27FC236}">
                  <a16:creationId xmlns:a16="http://schemas.microsoft.com/office/drawing/2014/main" id="{CCEBC034-1AED-D9F7-DE1D-2A5978A22969}"/>
                </a:ext>
              </a:extLst>
            </p:cNvPr>
            <p:cNvSpPr/>
            <p:nvPr/>
          </p:nvSpPr>
          <p:spPr>
            <a:xfrm>
              <a:off x="13939732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7 w 66675"/>
                <a:gd name="connsiteY1" fmla="*/ 74295 h 66675"/>
                <a:gd name="connsiteX2" fmla="*/ 0 w 66675"/>
                <a:gd name="connsiteY2" fmla="*/ 37148 h 66675"/>
                <a:gd name="connsiteX3" fmla="*/ 37147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3" y="74295"/>
                    <a:pt x="37147" y="74295"/>
                  </a:cubicBezTo>
                  <a:cubicBezTo>
                    <a:pt x="16631" y="74295"/>
                    <a:pt x="0" y="57664"/>
                    <a:pt x="0" y="37148"/>
                  </a:cubicBezTo>
                  <a:cubicBezTo>
                    <a:pt x="0" y="16632"/>
                    <a:pt x="16631" y="0"/>
                    <a:pt x="37147" y="0"/>
                  </a:cubicBezTo>
                  <a:cubicBezTo>
                    <a:pt x="57663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F9C1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9">
              <a:extLst>
                <a:ext uri="{FF2B5EF4-FFF2-40B4-BE49-F238E27FC236}">
                  <a16:creationId xmlns:a16="http://schemas.microsoft.com/office/drawing/2014/main" id="{350F4C99-5733-54ED-9827-840EBD5DA684}"/>
                </a:ext>
              </a:extLst>
            </p:cNvPr>
            <p:cNvSpPr/>
            <p:nvPr/>
          </p:nvSpPr>
          <p:spPr>
            <a:xfrm>
              <a:off x="14182272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8 w 66675"/>
                <a:gd name="connsiteY1" fmla="*/ 74295 h 66675"/>
                <a:gd name="connsiteX2" fmla="*/ 0 w 66675"/>
                <a:gd name="connsiteY2" fmla="*/ 37148 h 66675"/>
                <a:gd name="connsiteX3" fmla="*/ 37148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4" y="74295"/>
                    <a:pt x="37148" y="74295"/>
                  </a:cubicBezTo>
                  <a:cubicBezTo>
                    <a:pt x="16631" y="74295"/>
                    <a:pt x="0" y="57664"/>
                    <a:pt x="0" y="37148"/>
                  </a:cubicBezTo>
                  <a:cubicBezTo>
                    <a:pt x="0" y="16632"/>
                    <a:pt x="16631" y="0"/>
                    <a:pt x="37148" y="0"/>
                  </a:cubicBezTo>
                  <a:cubicBezTo>
                    <a:pt x="57664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53F98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0">
              <a:extLst>
                <a:ext uri="{FF2B5EF4-FFF2-40B4-BE49-F238E27FC236}">
                  <a16:creationId xmlns:a16="http://schemas.microsoft.com/office/drawing/2014/main" id="{ADD17D58-292F-73E6-E2CB-AB698DF67B12}"/>
                </a:ext>
              </a:extLst>
            </p:cNvPr>
            <p:cNvSpPr/>
            <p:nvPr/>
          </p:nvSpPr>
          <p:spPr>
            <a:xfrm>
              <a:off x="22518054" y="3599309"/>
              <a:ext cx="829347" cy="304657"/>
            </a:xfrm>
            <a:custGeom>
              <a:avLst/>
              <a:gdLst>
                <a:gd name="connsiteX0" fmla="*/ 396430 w 466725"/>
                <a:gd name="connsiteY0" fmla="*/ 179927 h 171450"/>
                <a:gd name="connsiteX1" fmla="*/ 79439 w 466725"/>
                <a:gd name="connsiteY1" fmla="*/ 179927 h 171450"/>
                <a:gd name="connsiteX2" fmla="*/ 0 w 466725"/>
                <a:gd name="connsiteY2" fmla="*/ 100489 h 171450"/>
                <a:gd name="connsiteX3" fmla="*/ 0 w 466725"/>
                <a:gd name="connsiteY3" fmla="*/ 79439 h 171450"/>
                <a:gd name="connsiteX4" fmla="*/ 79439 w 466725"/>
                <a:gd name="connsiteY4" fmla="*/ 0 h 171450"/>
                <a:gd name="connsiteX5" fmla="*/ 396430 w 466725"/>
                <a:gd name="connsiteY5" fmla="*/ 0 h 171450"/>
                <a:gd name="connsiteX6" fmla="*/ 475869 w 466725"/>
                <a:gd name="connsiteY6" fmla="*/ 79439 h 171450"/>
                <a:gd name="connsiteX7" fmla="*/ 475869 w 466725"/>
                <a:gd name="connsiteY7" fmla="*/ 100489 h 171450"/>
                <a:gd name="connsiteX8" fmla="*/ 396430 w 466725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725" h="171450">
                  <a:moveTo>
                    <a:pt x="396430" y="179927"/>
                  </a:moveTo>
                  <a:lnTo>
                    <a:pt x="79439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9" y="0"/>
                  </a:cubicBezTo>
                  <a:lnTo>
                    <a:pt x="396430" y="0"/>
                  </a:lnTo>
                  <a:cubicBezTo>
                    <a:pt x="440341" y="0"/>
                    <a:pt x="475869" y="35528"/>
                    <a:pt x="475869" y="79439"/>
                  </a:cubicBezTo>
                  <a:lnTo>
                    <a:pt x="475869" y="100489"/>
                  </a:lnTo>
                  <a:cubicBezTo>
                    <a:pt x="475869" y="144399"/>
                    <a:pt x="440341" y="179927"/>
                    <a:pt x="396430" y="17992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id="{497184E5-AAB4-B705-4A94-AD92E4BE3823}"/>
                </a:ext>
              </a:extLst>
            </p:cNvPr>
            <p:cNvSpPr/>
            <p:nvPr/>
          </p:nvSpPr>
          <p:spPr>
            <a:xfrm>
              <a:off x="23634627" y="3599309"/>
              <a:ext cx="1320182" cy="304657"/>
            </a:xfrm>
            <a:custGeom>
              <a:avLst/>
              <a:gdLst>
                <a:gd name="connsiteX0" fmla="*/ 667036 w 742950"/>
                <a:gd name="connsiteY0" fmla="*/ 179927 h 171450"/>
                <a:gd name="connsiteX1" fmla="*/ 79438 w 742950"/>
                <a:gd name="connsiteY1" fmla="*/ 179927 h 171450"/>
                <a:gd name="connsiteX2" fmla="*/ 0 w 742950"/>
                <a:gd name="connsiteY2" fmla="*/ 100489 h 171450"/>
                <a:gd name="connsiteX3" fmla="*/ 0 w 742950"/>
                <a:gd name="connsiteY3" fmla="*/ 79439 h 171450"/>
                <a:gd name="connsiteX4" fmla="*/ 79438 w 742950"/>
                <a:gd name="connsiteY4" fmla="*/ 0 h 171450"/>
                <a:gd name="connsiteX5" fmla="*/ 667036 w 742950"/>
                <a:gd name="connsiteY5" fmla="*/ 0 h 171450"/>
                <a:gd name="connsiteX6" fmla="*/ 746474 w 742950"/>
                <a:gd name="connsiteY6" fmla="*/ 79439 h 171450"/>
                <a:gd name="connsiteX7" fmla="*/ 746474 w 742950"/>
                <a:gd name="connsiteY7" fmla="*/ 100489 h 171450"/>
                <a:gd name="connsiteX8" fmla="*/ 667036 w 742950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2950" h="171450">
                  <a:moveTo>
                    <a:pt x="667036" y="179927"/>
                  </a:moveTo>
                  <a:lnTo>
                    <a:pt x="79438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8" y="0"/>
                  </a:cubicBezTo>
                  <a:lnTo>
                    <a:pt x="667036" y="0"/>
                  </a:lnTo>
                  <a:cubicBezTo>
                    <a:pt x="710946" y="0"/>
                    <a:pt x="746474" y="35528"/>
                    <a:pt x="746474" y="79439"/>
                  </a:cubicBezTo>
                  <a:lnTo>
                    <a:pt x="746474" y="100489"/>
                  </a:lnTo>
                  <a:cubicBezTo>
                    <a:pt x="746474" y="144399"/>
                    <a:pt x="710851" y="179927"/>
                    <a:pt x="667036" y="17992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2">
              <a:extLst>
                <a:ext uri="{FF2B5EF4-FFF2-40B4-BE49-F238E27FC236}">
                  <a16:creationId xmlns:a16="http://schemas.microsoft.com/office/drawing/2014/main" id="{9DFEF230-DBDB-091C-33AB-0252E92F1EAE}"/>
                </a:ext>
              </a:extLst>
            </p:cNvPr>
            <p:cNvSpPr/>
            <p:nvPr/>
          </p:nvSpPr>
          <p:spPr>
            <a:xfrm>
              <a:off x="25254225" y="3599309"/>
              <a:ext cx="829347" cy="304657"/>
            </a:xfrm>
            <a:custGeom>
              <a:avLst/>
              <a:gdLst>
                <a:gd name="connsiteX0" fmla="*/ 396430 w 466725"/>
                <a:gd name="connsiteY0" fmla="*/ 179927 h 171450"/>
                <a:gd name="connsiteX1" fmla="*/ 79438 w 466725"/>
                <a:gd name="connsiteY1" fmla="*/ 179927 h 171450"/>
                <a:gd name="connsiteX2" fmla="*/ 0 w 466725"/>
                <a:gd name="connsiteY2" fmla="*/ 100489 h 171450"/>
                <a:gd name="connsiteX3" fmla="*/ 0 w 466725"/>
                <a:gd name="connsiteY3" fmla="*/ 79439 h 171450"/>
                <a:gd name="connsiteX4" fmla="*/ 79438 w 466725"/>
                <a:gd name="connsiteY4" fmla="*/ 0 h 171450"/>
                <a:gd name="connsiteX5" fmla="*/ 396430 w 466725"/>
                <a:gd name="connsiteY5" fmla="*/ 0 h 171450"/>
                <a:gd name="connsiteX6" fmla="*/ 475869 w 466725"/>
                <a:gd name="connsiteY6" fmla="*/ 79439 h 171450"/>
                <a:gd name="connsiteX7" fmla="*/ 475869 w 466725"/>
                <a:gd name="connsiteY7" fmla="*/ 100489 h 171450"/>
                <a:gd name="connsiteX8" fmla="*/ 396430 w 466725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725" h="171450">
                  <a:moveTo>
                    <a:pt x="396430" y="179927"/>
                  </a:moveTo>
                  <a:lnTo>
                    <a:pt x="79438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8" y="0"/>
                  </a:cubicBezTo>
                  <a:lnTo>
                    <a:pt x="396430" y="0"/>
                  </a:lnTo>
                  <a:cubicBezTo>
                    <a:pt x="440341" y="0"/>
                    <a:pt x="475869" y="35528"/>
                    <a:pt x="475869" y="79439"/>
                  </a:cubicBezTo>
                  <a:lnTo>
                    <a:pt x="475869" y="100489"/>
                  </a:lnTo>
                  <a:cubicBezTo>
                    <a:pt x="475869" y="144399"/>
                    <a:pt x="440341" y="179927"/>
                    <a:pt x="396430" y="17992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4" name="Obraz 13">
            <a:extLst>
              <a:ext uri="{FF2B5EF4-FFF2-40B4-BE49-F238E27FC236}">
                <a16:creationId xmlns:a16="http://schemas.microsoft.com/office/drawing/2014/main" id="{2CE0E16C-C34B-2C2E-2E45-E438FF9A0D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8440" y="2719661"/>
            <a:ext cx="5522114" cy="282467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A678D18C-160C-4876-D407-832F9AD379C5}"/>
              </a:ext>
            </a:extLst>
          </p:cNvPr>
          <p:cNvSpPr txBox="1"/>
          <p:nvPr/>
        </p:nvSpPr>
        <p:spPr>
          <a:xfrm>
            <a:off x="6702561" y="1531799"/>
            <a:ext cx="45874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l-PL"/>
            </a:defPPr>
            <a:lvl1pPr algn="r">
              <a:defRPr sz="1600" b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/>
              <a:t>Wynik Adriana pracującego w roli Kreator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60FA3827-011D-9F16-414A-07B55E28B4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034218"/>
            <a:ext cx="9697646" cy="496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94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48">
            <a:hlinkClick r:id="rId3"/>
            <a:extLst>
              <a:ext uri="{FF2B5EF4-FFF2-40B4-BE49-F238E27FC236}">
                <a16:creationId xmlns:a16="http://schemas.microsoft.com/office/drawing/2014/main" id="{0239F9E4-4253-FEE7-F2E8-9A1B851A8F08}"/>
              </a:ext>
            </a:extLst>
          </p:cNvPr>
          <p:cNvSpPr/>
          <p:nvPr/>
        </p:nvSpPr>
        <p:spPr>
          <a:xfrm rot="8258789">
            <a:off x="4619336" y="181314"/>
            <a:ext cx="9864929" cy="4421348"/>
          </a:xfrm>
          <a:prstGeom prst="roundRect">
            <a:avLst>
              <a:gd name="adj" fmla="val 50000"/>
            </a:avLst>
          </a:prstGeom>
          <a:solidFill>
            <a:srgbClr val="E6D2D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0" cap="none" spc="0" normalizeH="0" baseline="0" noProof="0">
              <a:ln>
                <a:noFill/>
              </a:ln>
              <a:solidFill>
                <a:srgbClr val="80162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2630516" y="365236"/>
            <a:ext cx="89850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Kompetencje </a:t>
            </a: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a</a:t>
            </a: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 nastawienia </a:t>
            </a: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w wyniku Adriana </a:t>
            </a: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B6BD7A2D-9337-3F53-357F-734C4B604B60}"/>
              </a:ext>
            </a:extLst>
          </p:cNvPr>
          <p:cNvGrpSpPr/>
          <p:nvPr/>
        </p:nvGrpSpPr>
        <p:grpSpPr>
          <a:xfrm>
            <a:off x="5816080" y="526079"/>
            <a:ext cx="6905065" cy="6864086"/>
            <a:chOff x="5327555" y="230972"/>
            <a:chExt cx="6864445" cy="6858000"/>
          </a:xfrm>
          <a:effectLst>
            <a:outerShdw blurRad="508000" dist="38100" dir="3000000" algn="l" rotWithShape="0">
              <a:prstClr val="black">
                <a:alpha val="26000"/>
              </a:prstClr>
            </a:outerShdw>
          </a:effectLst>
        </p:grpSpPr>
        <p:pic>
          <p:nvPicPr>
            <p:cNvPr id="6" name="Obraz 5" descr="Obraz zawierający monitor, siedzi, biały&#10;&#10;Opis wygenerowany automatycznie">
              <a:extLst>
                <a:ext uri="{FF2B5EF4-FFF2-40B4-BE49-F238E27FC236}">
                  <a16:creationId xmlns:a16="http://schemas.microsoft.com/office/drawing/2014/main" id="{2396E17E-0FE1-A2F2-8CB9-130DFA4E6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7555" y="230972"/>
              <a:ext cx="6864445" cy="6858000"/>
            </a:xfrm>
            <a:prstGeom prst="rect">
              <a:avLst/>
            </a:prstGeom>
          </p:spPr>
        </p:pic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BF9BCA79-5017-840D-9BE8-2064300749D2}"/>
                </a:ext>
              </a:extLst>
            </p:cNvPr>
            <p:cNvSpPr/>
            <p:nvPr/>
          </p:nvSpPr>
          <p:spPr>
            <a:xfrm>
              <a:off x="7197754" y="1588140"/>
              <a:ext cx="3131848" cy="4124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bg1"/>
                </a:solidFill>
              </a:endParaRPr>
            </a:p>
          </p:txBody>
        </p:sp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F40B0E13-0615-1652-DD42-9A192EEF6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12772" y="1708853"/>
              <a:ext cx="3166715" cy="3902238"/>
            </a:xfrm>
            <a:prstGeom prst="rect">
              <a:avLst/>
            </a:prstGeom>
          </p:spPr>
        </p:pic>
      </p:grpSp>
      <p:sp>
        <p:nvSpPr>
          <p:cNvPr id="9" name="Rectangle 9">
            <a:extLst>
              <a:ext uri="{FF2B5EF4-FFF2-40B4-BE49-F238E27FC236}">
                <a16:creationId xmlns:a16="http://schemas.microsoft.com/office/drawing/2014/main" id="{6E0512FC-8042-1FC1-FDFE-DA0FA2E906F5}"/>
              </a:ext>
            </a:extLst>
          </p:cNvPr>
          <p:cNvSpPr/>
          <p:nvPr/>
        </p:nvSpPr>
        <p:spPr>
          <a:xfrm>
            <a:off x="739573" y="4391260"/>
            <a:ext cx="4011427" cy="132343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altLang="en-US" sz="2000" spc="-4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 możliwość rozwoju każdej</a:t>
            </a:r>
            <a:br>
              <a:rPr lang="pl-PL" altLang="en-US" sz="2000" spc="-4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altLang="en-US" sz="2000" spc="-4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 18 kompetencji wpływają osobiste nastawienia. Są one też mierzone za pomocą badania FSA.</a:t>
            </a:r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DEEB44CC-D402-3527-ABF5-B871BA8243B0}"/>
              </a:ext>
            </a:extLst>
          </p:cNvPr>
          <p:cNvCxnSpPr/>
          <p:nvPr/>
        </p:nvCxnSpPr>
        <p:spPr>
          <a:xfrm>
            <a:off x="-233265" y="5910973"/>
            <a:ext cx="4984265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99971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a 27">
            <a:extLst>
              <a:ext uri="{FF2B5EF4-FFF2-40B4-BE49-F238E27FC236}">
                <a16:creationId xmlns:a16="http://schemas.microsoft.com/office/drawing/2014/main" id="{43F9D435-83E6-3E18-8EE0-1AB3E62901FD}"/>
              </a:ext>
            </a:extLst>
          </p:cNvPr>
          <p:cNvGrpSpPr/>
          <p:nvPr/>
        </p:nvGrpSpPr>
        <p:grpSpPr>
          <a:xfrm>
            <a:off x="571163" y="1521530"/>
            <a:ext cx="820408" cy="784302"/>
            <a:chOff x="396584" y="1462796"/>
            <a:chExt cx="953098" cy="911152"/>
          </a:xfrm>
        </p:grpSpPr>
        <p:grpSp>
          <p:nvGrpSpPr>
            <p:cNvPr id="27" name="Grupa 26">
              <a:extLst>
                <a:ext uri="{FF2B5EF4-FFF2-40B4-BE49-F238E27FC236}">
                  <a16:creationId xmlns:a16="http://schemas.microsoft.com/office/drawing/2014/main" id="{4DBBC39F-AFE1-744E-706E-BA48D830D382}"/>
                </a:ext>
              </a:extLst>
            </p:cNvPr>
            <p:cNvGrpSpPr/>
            <p:nvPr/>
          </p:nvGrpSpPr>
          <p:grpSpPr>
            <a:xfrm>
              <a:off x="396584" y="1462796"/>
              <a:ext cx="911726" cy="911152"/>
              <a:chOff x="6460927" y="1637515"/>
              <a:chExt cx="503752" cy="503435"/>
            </a:xfrm>
          </p:grpSpPr>
          <p:sp>
            <p:nvSpPr>
              <p:cNvPr id="25" name="Oval 54">
                <a:extLst>
                  <a:ext uri="{FF2B5EF4-FFF2-40B4-BE49-F238E27FC236}">
                    <a16:creationId xmlns:a16="http://schemas.microsoft.com/office/drawing/2014/main" id="{9367824C-7209-30E1-917C-783B0727AA9F}"/>
                  </a:ext>
                </a:extLst>
              </p:cNvPr>
              <p:cNvSpPr/>
              <p:nvPr/>
            </p:nvSpPr>
            <p:spPr>
              <a:xfrm>
                <a:off x="6460927" y="1637515"/>
                <a:ext cx="503752" cy="503435"/>
              </a:xfrm>
              <a:prstGeom prst="ellipse">
                <a:avLst/>
              </a:prstGeom>
              <a:solidFill>
                <a:srgbClr val="801624">
                  <a:lumMod val="20000"/>
                  <a:lumOff val="80000"/>
                  <a:alpha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63500"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0" cap="none" spc="0" normalizeH="0" baseline="0" noProof="0">
                  <a:ln>
                    <a:noFill/>
                  </a:ln>
                  <a:solidFill>
                    <a:srgbClr val="FF499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6" name="Oval 49">
                <a:extLst>
                  <a:ext uri="{FF2B5EF4-FFF2-40B4-BE49-F238E27FC236}">
                    <a16:creationId xmlns:a16="http://schemas.microsoft.com/office/drawing/2014/main" id="{C47E7EA2-FBCB-2FC2-43D8-489251B82CD1}"/>
                  </a:ext>
                </a:extLst>
              </p:cNvPr>
              <p:cNvSpPr/>
              <p:nvPr/>
            </p:nvSpPr>
            <p:spPr>
              <a:xfrm>
                <a:off x="6533232" y="1708792"/>
                <a:ext cx="359142" cy="358916"/>
              </a:xfrm>
              <a:prstGeom prst="ellipse">
                <a:avLst/>
              </a:prstGeom>
              <a:solidFill>
                <a:srgbClr val="801624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63500"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0" cap="none" spc="0" normalizeH="0" baseline="0" noProof="0">
                  <a:ln>
                    <a:noFill/>
                  </a:ln>
                  <a:solidFill>
                    <a:srgbClr val="FF499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  <p:sp>
          <p:nvSpPr>
            <p:cNvPr id="24" name="Text Placeholder 7">
              <a:extLst>
                <a:ext uri="{FF2B5EF4-FFF2-40B4-BE49-F238E27FC236}">
                  <a16:creationId xmlns:a16="http://schemas.microsoft.com/office/drawing/2014/main" id="{F6DF3FAE-CC21-1B53-B48E-4DAC1B2C1B8E}"/>
                </a:ext>
              </a:extLst>
            </p:cNvPr>
            <p:cNvSpPr txBox="1">
              <a:spLocks/>
            </p:cNvSpPr>
            <p:nvPr/>
          </p:nvSpPr>
          <p:spPr>
            <a:xfrm>
              <a:off x="652151" y="1633318"/>
              <a:ext cx="697531" cy="597195"/>
            </a:xfrm>
            <a:prstGeom prst="rect">
              <a:avLst/>
            </a:prstGeom>
          </p:spPr>
          <p:txBody>
            <a:bodyPr>
              <a:noAutofit/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1</a:t>
              </a:r>
              <a:endParaRPr lang="pl-PL" sz="28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21" name="Rectangle: Rounded Corners 26">
            <a:extLst>
              <a:ext uri="{FF2B5EF4-FFF2-40B4-BE49-F238E27FC236}">
                <a16:creationId xmlns:a16="http://schemas.microsoft.com/office/drawing/2014/main" id="{784EC288-7CF9-5E86-9A6E-B05D6A082CC7}"/>
              </a:ext>
            </a:extLst>
          </p:cNvPr>
          <p:cNvSpPr/>
          <p:nvPr/>
        </p:nvSpPr>
        <p:spPr>
          <a:xfrm>
            <a:off x="571163" y="2793778"/>
            <a:ext cx="4879389" cy="2177903"/>
          </a:xfrm>
          <a:prstGeom prst="roundRect">
            <a:avLst>
              <a:gd name="adj" fmla="val 6105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2630516" y="365236"/>
            <a:ext cx="89850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Kompetencje a nastawienia w sprzedaży </a:t>
            </a: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14234DE4-E2FF-0D25-8405-ACBDF5E72A5E}"/>
              </a:ext>
            </a:extLst>
          </p:cNvPr>
          <p:cNvCxnSpPr>
            <a:cxnSpLocks/>
          </p:cNvCxnSpPr>
          <p:nvPr/>
        </p:nvCxnSpPr>
        <p:spPr>
          <a:xfrm>
            <a:off x="6077339" y="1726163"/>
            <a:ext cx="0" cy="42454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ela 7">
            <a:extLst>
              <a:ext uri="{FF2B5EF4-FFF2-40B4-BE49-F238E27FC236}">
                <a16:creationId xmlns:a16="http://schemas.microsoft.com/office/drawing/2014/main" id="{5D16BA5D-4B90-C0D4-E117-BD95C5AC1B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599272"/>
              </p:ext>
            </p:extLst>
          </p:nvPr>
        </p:nvGraphicFramePr>
        <p:xfrm>
          <a:off x="852447" y="3141050"/>
          <a:ext cx="4316822" cy="1483360"/>
        </p:xfrm>
        <a:graphic>
          <a:graphicData uri="http://schemas.openxmlformats.org/drawingml/2006/table">
            <a:tbl>
              <a:tblPr firstRow="1" bandRow="1"/>
              <a:tblGrid>
                <a:gridCol w="3088432">
                  <a:extLst>
                    <a:ext uri="{9D8B030D-6E8A-4147-A177-3AD203B41FA5}">
                      <a16:colId xmlns:a16="http://schemas.microsoft.com/office/drawing/2014/main" val="720460061"/>
                    </a:ext>
                  </a:extLst>
                </a:gridCol>
                <a:gridCol w="1228390">
                  <a:extLst>
                    <a:ext uri="{9D8B030D-6E8A-4147-A177-3AD203B41FA5}">
                      <a16:colId xmlns:a16="http://schemas.microsoft.com/office/drawing/2014/main" val="1209952707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9pPr>
                    </a:lstStyle>
                    <a:p>
                      <a:pPr lvl="0" algn="l"/>
                      <a:r>
                        <a:rPr lang="pl-PL" sz="1600" b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Myślenie krytyczne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D9DD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9pPr>
                    </a:lstStyle>
                    <a:p>
                      <a:pPr lvl="0" algn="l"/>
                      <a:r>
                        <a:rPr lang="pl-PL" sz="1600" b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95%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D9D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3192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lvl="0" indent="0" algn="l">
                        <a:buNone/>
                      </a:pPr>
                      <a:r>
                        <a:rPr lang="pl-PL" sz="1600">
                          <a:solidFill>
                            <a:srgbClr val="181717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Niedosyt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lvl="0" algn="l"/>
                      <a:r>
                        <a:rPr lang="pl-PL" sz="1600">
                          <a:solidFill>
                            <a:srgbClr val="181717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62%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00865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lvl="0" algn="l"/>
                      <a:r>
                        <a:rPr lang="pl-PL" sz="1600">
                          <a:solidFill>
                            <a:srgbClr val="181717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Logika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162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lvl="0" algn="l"/>
                      <a:r>
                        <a:rPr lang="pl-PL" sz="1600">
                          <a:solidFill>
                            <a:srgbClr val="181717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63%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162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11636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lvl="0" algn="l"/>
                      <a:r>
                        <a:rPr lang="pl-PL" sz="1600">
                          <a:solidFill>
                            <a:srgbClr val="181717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Odczytywanie sytuacji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lvl="0" algn="l"/>
                      <a:r>
                        <a:rPr lang="pl-PL" sz="1600">
                          <a:solidFill>
                            <a:srgbClr val="181717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67%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1767193"/>
                  </a:ext>
                </a:extLst>
              </a:tr>
            </a:tbl>
          </a:graphicData>
        </a:graphic>
      </p:graphicFrame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28C0175-F3FF-751A-CB87-CF9F39327357}"/>
              </a:ext>
            </a:extLst>
          </p:cNvPr>
          <p:cNvSpPr txBox="1">
            <a:spLocks/>
          </p:cNvSpPr>
          <p:nvPr/>
        </p:nvSpPr>
        <p:spPr>
          <a:xfrm>
            <a:off x="1529863" y="1589646"/>
            <a:ext cx="3700232" cy="77033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Poziom kompetencji wyższy niż poziomy typów nastawienia. </a:t>
            </a:r>
            <a:endParaRPr lang="pl-PL" sz="2000" b="1">
              <a:solidFill>
                <a:schemeClr val="bg2">
                  <a:lumMod val="1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EF69C130-3495-1DFE-E7FF-E8BFF5F6DD91}"/>
              </a:ext>
            </a:extLst>
          </p:cNvPr>
          <p:cNvSpPr txBox="1">
            <a:spLocks/>
          </p:cNvSpPr>
          <p:nvPr/>
        </p:nvSpPr>
        <p:spPr>
          <a:xfrm>
            <a:off x="7564996" y="1589646"/>
            <a:ext cx="3943197" cy="77033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Poziom kompetencji niższy niż poziomy Typów nastawienia.</a:t>
            </a:r>
            <a:endParaRPr lang="pl-PL" sz="2000" b="1">
              <a:solidFill>
                <a:srgbClr val="00B05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C56A8BF3-64CA-4C85-4546-C31D2F86320F}"/>
              </a:ext>
            </a:extLst>
          </p:cNvPr>
          <p:cNvSpPr txBox="1">
            <a:spLocks/>
          </p:cNvSpPr>
          <p:nvPr/>
        </p:nvSpPr>
        <p:spPr>
          <a:xfrm>
            <a:off x="1181275" y="5318953"/>
            <a:ext cx="3461275" cy="5033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800" b="1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Wykorzystuj w razie potrzeby</a:t>
            </a:r>
            <a:endParaRPr lang="pl-PL" sz="2000" b="1">
              <a:solidFill>
                <a:schemeClr val="bg2">
                  <a:lumMod val="1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9" name="Grupa 28">
            <a:extLst>
              <a:ext uri="{FF2B5EF4-FFF2-40B4-BE49-F238E27FC236}">
                <a16:creationId xmlns:a16="http://schemas.microsoft.com/office/drawing/2014/main" id="{CC4767C3-2CFC-538B-CD77-98B27473E53D}"/>
              </a:ext>
            </a:extLst>
          </p:cNvPr>
          <p:cNvGrpSpPr/>
          <p:nvPr/>
        </p:nvGrpSpPr>
        <p:grpSpPr>
          <a:xfrm>
            <a:off x="6584146" y="1533188"/>
            <a:ext cx="820408" cy="784302"/>
            <a:chOff x="396584" y="1462796"/>
            <a:chExt cx="953098" cy="911152"/>
          </a:xfrm>
        </p:grpSpPr>
        <p:grpSp>
          <p:nvGrpSpPr>
            <p:cNvPr id="30" name="Grupa 29">
              <a:extLst>
                <a:ext uri="{FF2B5EF4-FFF2-40B4-BE49-F238E27FC236}">
                  <a16:creationId xmlns:a16="http://schemas.microsoft.com/office/drawing/2014/main" id="{B4C904D8-8718-0DEB-0099-D9A55B05E3EE}"/>
                </a:ext>
              </a:extLst>
            </p:cNvPr>
            <p:cNvGrpSpPr/>
            <p:nvPr/>
          </p:nvGrpSpPr>
          <p:grpSpPr>
            <a:xfrm>
              <a:off x="396584" y="1462796"/>
              <a:ext cx="911726" cy="911152"/>
              <a:chOff x="6460927" y="1637515"/>
              <a:chExt cx="503752" cy="503435"/>
            </a:xfrm>
          </p:grpSpPr>
          <p:sp>
            <p:nvSpPr>
              <p:cNvPr id="33" name="Oval 54">
                <a:extLst>
                  <a:ext uri="{FF2B5EF4-FFF2-40B4-BE49-F238E27FC236}">
                    <a16:creationId xmlns:a16="http://schemas.microsoft.com/office/drawing/2014/main" id="{76CF8A0D-50D6-F3BE-7484-91CA52BE0BCB}"/>
                  </a:ext>
                </a:extLst>
              </p:cNvPr>
              <p:cNvSpPr/>
              <p:nvPr/>
            </p:nvSpPr>
            <p:spPr>
              <a:xfrm>
                <a:off x="6460927" y="1637515"/>
                <a:ext cx="503752" cy="503435"/>
              </a:xfrm>
              <a:prstGeom prst="ellipse">
                <a:avLst/>
              </a:prstGeom>
              <a:solidFill>
                <a:srgbClr val="801624">
                  <a:lumMod val="20000"/>
                  <a:lumOff val="80000"/>
                  <a:alpha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63500"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0" cap="none" spc="0" normalizeH="0" baseline="0" noProof="0">
                  <a:ln>
                    <a:noFill/>
                  </a:ln>
                  <a:solidFill>
                    <a:srgbClr val="FF499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4" name="Oval 49">
                <a:extLst>
                  <a:ext uri="{FF2B5EF4-FFF2-40B4-BE49-F238E27FC236}">
                    <a16:creationId xmlns:a16="http://schemas.microsoft.com/office/drawing/2014/main" id="{C66F3BA4-A1EC-7D34-6B66-FDE0FDF3281E}"/>
                  </a:ext>
                </a:extLst>
              </p:cNvPr>
              <p:cNvSpPr/>
              <p:nvPr/>
            </p:nvSpPr>
            <p:spPr>
              <a:xfrm>
                <a:off x="6533232" y="1708792"/>
                <a:ext cx="359142" cy="358916"/>
              </a:xfrm>
              <a:prstGeom prst="ellipse">
                <a:avLst/>
              </a:prstGeom>
              <a:solidFill>
                <a:srgbClr val="801624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63500"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0" cap="none" spc="0" normalizeH="0" baseline="0" noProof="0">
                  <a:ln>
                    <a:noFill/>
                  </a:ln>
                  <a:solidFill>
                    <a:srgbClr val="FF499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  <p:sp>
          <p:nvSpPr>
            <p:cNvPr id="31" name="Text Placeholder 7">
              <a:extLst>
                <a:ext uri="{FF2B5EF4-FFF2-40B4-BE49-F238E27FC236}">
                  <a16:creationId xmlns:a16="http://schemas.microsoft.com/office/drawing/2014/main" id="{0A747750-F48D-D533-B6CF-F0761C33DCC7}"/>
                </a:ext>
              </a:extLst>
            </p:cNvPr>
            <p:cNvSpPr txBox="1">
              <a:spLocks/>
            </p:cNvSpPr>
            <p:nvPr/>
          </p:nvSpPr>
          <p:spPr>
            <a:xfrm>
              <a:off x="652151" y="1633318"/>
              <a:ext cx="697531" cy="597195"/>
            </a:xfrm>
            <a:prstGeom prst="rect">
              <a:avLst/>
            </a:prstGeom>
          </p:spPr>
          <p:txBody>
            <a:bodyPr>
              <a:noAutofit/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2</a:t>
              </a:r>
              <a:endParaRPr lang="pl-PL" sz="28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35" name="Rectangle: Rounded Corners 26">
            <a:extLst>
              <a:ext uri="{FF2B5EF4-FFF2-40B4-BE49-F238E27FC236}">
                <a16:creationId xmlns:a16="http://schemas.microsoft.com/office/drawing/2014/main" id="{88DED20B-23A1-9FD6-7DB0-F3723D33DC76}"/>
              </a:ext>
            </a:extLst>
          </p:cNvPr>
          <p:cNvSpPr/>
          <p:nvPr/>
        </p:nvSpPr>
        <p:spPr>
          <a:xfrm>
            <a:off x="6696790" y="2793778"/>
            <a:ext cx="4879389" cy="2177903"/>
          </a:xfrm>
          <a:prstGeom prst="roundRect">
            <a:avLst>
              <a:gd name="adj" fmla="val 6105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6" name="Tabela 7">
            <a:extLst>
              <a:ext uri="{FF2B5EF4-FFF2-40B4-BE49-F238E27FC236}">
                <a16:creationId xmlns:a16="http://schemas.microsoft.com/office/drawing/2014/main" id="{FB54207E-92E9-B669-6BA6-091CD8E928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117204"/>
              </p:ext>
            </p:extLst>
          </p:nvPr>
        </p:nvGraphicFramePr>
        <p:xfrm>
          <a:off x="6978074" y="3141050"/>
          <a:ext cx="4316822" cy="1483360"/>
        </p:xfrm>
        <a:graphic>
          <a:graphicData uri="http://schemas.openxmlformats.org/drawingml/2006/table">
            <a:tbl>
              <a:tblPr firstRow="1" bandRow="1"/>
              <a:tblGrid>
                <a:gridCol w="3088432">
                  <a:extLst>
                    <a:ext uri="{9D8B030D-6E8A-4147-A177-3AD203B41FA5}">
                      <a16:colId xmlns:a16="http://schemas.microsoft.com/office/drawing/2014/main" val="720460061"/>
                    </a:ext>
                  </a:extLst>
                </a:gridCol>
                <a:gridCol w="1228390">
                  <a:extLst>
                    <a:ext uri="{9D8B030D-6E8A-4147-A177-3AD203B41FA5}">
                      <a16:colId xmlns:a16="http://schemas.microsoft.com/office/drawing/2014/main" val="1209952707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9pPr>
                    </a:lstStyle>
                    <a:p>
                      <a:pPr algn="l"/>
                      <a:r>
                        <a:rPr lang="pl-PL" sz="1600" b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Kwalifikowanie kontaktów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D9DD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9pPr>
                    </a:lstStyle>
                    <a:p>
                      <a:pPr algn="l"/>
                      <a:r>
                        <a:rPr lang="pl-PL" sz="1600" b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38%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D9D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3192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indent="0" algn="l">
                        <a:buNone/>
                      </a:pPr>
                      <a:r>
                        <a:rPr lang="pl-PL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Odkrywanie prawdy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l"/>
                      <a:r>
                        <a:rPr lang="pl-PL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67%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00865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l"/>
                      <a:r>
                        <a:rPr lang="pl-PL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Odczytywanie sytuacji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162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l"/>
                      <a:r>
                        <a:rPr lang="pl-PL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67%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162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11636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Łowca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l"/>
                      <a:r>
                        <a:rPr lang="pl-PL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83%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1767193"/>
                  </a:ext>
                </a:extLst>
              </a:tr>
            </a:tbl>
          </a:graphicData>
        </a:graphic>
      </p:graphicFrame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548E6EE2-0771-3015-C555-94B208A3CF2B}"/>
              </a:ext>
            </a:extLst>
          </p:cNvPr>
          <p:cNvSpPr txBox="1">
            <a:spLocks/>
          </p:cNvSpPr>
          <p:nvPr/>
        </p:nvSpPr>
        <p:spPr>
          <a:xfrm>
            <a:off x="7403664" y="5318953"/>
            <a:ext cx="3461275" cy="5033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800" b="1">
                <a:solidFill>
                  <a:srgbClr val="00B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Rozwijaj – jest potencjał</a:t>
            </a:r>
            <a:endParaRPr lang="pl-PL" sz="2000" b="1">
              <a:solidFill>
                <a:schemeClr val="bg2">
                  <a:lumMod val="1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145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a 27">
            <a:extLst>
              <a:ext uri="{FF2B5EF4-FFF2-40B4-BE49-F238E27FC236}">
                <a16:creationId xmlns:a16="http://schemas.microsoft.com/office/drawing/2014/main" id="{43F9D435-83E6-3E18-8EE0-1AB3E62901FD}"/>
              </a:ext>
            </a:extLst>
          </p:cNvPr>
          <p:cNvGrpSpPr/>
          <p:nvPr/>
        </p:nvGrpSpPr>
        <p:grpSpPr>
          <a:xfrm>
            <a:off x="571163" y="1521530"/>
            <a:ext cx="820408" cy="784302"/>
            <a:chOff x="396584" y="1462796"/>
            <a:chExt cx="953098" cy="911152"/>
          </a:xfrm>
        </p:grpSpPr>
        <p:grpSp>
          <p:nvGrpSpPr>
            <p:cNvPr id="27" name="Grupa 26">
              <a:extLst>
                <a:ext uri="{FF2B5EF4-FFF2-40B4-BE49-F238E27FC236}">
                  <a16:creationId xmlns:a16="http://schemas.microsoft.com/office/drawing/2014/main" id="{4DBBC39F-AFE1-744E-706E-BA48D830D382}"/>
                </a:ext>
              </a:extLst>
            </p:cNvPr>
            <p:cNvGrpSpPr/>
            <p:nvPr/>
          </p:nvGrpSpPr>
          <p:grpSpPr>
            <a:xfrm>
              <a:off x="396584" y="1462796"/>
              <a:ext cx="911726" cy="911152"/>
              <a:chOff x="6460927" y="1637515"/>
              <a:chExt cx="503752" cy="503435"/>
            </a:xfrm>
          </p:grpSpPr>
          <p:sp>
            <p:nvSpPr>
              <p:cNvPr id="25" name="Oval 54">
                <a:extLst>
                  <a:ext uri="{FF2B5EF4-FFF2-40B4-BE49-F238E27FC236}">
                    <a16:creationId xmlns:a16="http://schemas.microsoft.com/office/drawing/2014/main" id="{9367824C-7209-30E1-917C-783B0727AA9F}"/>
                  </a:ext>
                </a:extLst>
              </p:cNvPr>
              <p:cNvSpPr/>
              <p:nvPr/>
            </p:nvSpPr>
            <p:spPr>
              <a:xfrm>
                <a:off x="6460927" y="1637515"/>
                <a:ext cx="503752" cy="503435"/>
              </a:xfrm>
              <a:prstGeom prst="ellipse">
                <a:avLst/>
              </a:prstGeom>
              <a:solidFill>
                <a:srgbClr val="801624">
                  <a:lumMod val="20000"/>
                  <a:lumOff val="80000"/>
                  <a:alpha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63500"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499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6" name="Oval 49">
                <a:extLst>
                  <a:ext uri="{FF2B5EF4-FFF2-40B4-BE49-F238E27FC236}">
                    <a16:creationId xmlns:a16="http://schemas.microsoft.com/office/drawing/2014/main" id="{C47E7EA2-FBCB-2FC2-43D8-489251B82CD1}"/>
                  </a:ext>
                </a:extLst>
              </p:cNvPr>
              <p:cNvSpPr/>
              <p:nvPr/>
            </p:nvSpPr>
            <p:spPr>
              <a:xfrm>
                <a:off x="6533232" y="1708792"/>
                <a:ext cx="359142" cy="358916"/>
              </a:xfrm>
              <a:prstGeom prst="ellipse">
                <a:avLst/>
              </a:prstGeom>
              <a:solidFill>
                <a:srgbClr val="801624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63500"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499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  <p:sp>
          <p:nvSpPr>
            <p:cNvPr id="24" name="Text Placeholder 7">
              <a:extLst>
                <a:ext uri="{FF2B5EF4-FFF2-40B4-BE49-F238E27FC236}">
                  <a16:creationId xmlns:a16="http://schemas.microsoft.com/office/drawing/2014/main" id="{F6DF3FAE-CC21-1B53-B48E-4DAC1B2C1B8E}"/>
                </a:ext>
              </a:extLst>
            </p:cNvPr>
            <p:cNvSpPr txBox="1">
              <a:spLocks/>
            </p:cNvSpPr>
            <p:nvPr/>
          </p:nvSpPr>
          <p:spPr>
            <a:xfrm>
              <a:off x="652151" y="1633318"/>
              <a:ext cx="697531" cy="597195"/>
            </a:xfrm>
            <a:prstGeom prst="rect">
              <a:avLst/>
            </a:prstGeom>
          </p:spPr>
          <p:txBody>
            <a:bodyPr>
              <a:noAutofit/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3</a:t>
              </a:r>
              <a:endParaRPr kumimoji="0" lang="pl-PL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21" name="Rectangle: Rounded Corners 26">
            <a:extLst>
              <a:ext uri="{FF2B5EF4-FFF2-40B4-BE49-F238E27FC236}">
                <a16:creationId xmlns:a16="http://schemas.microsoft.com/office/drawing/2014/main" id="{784EC288-7CF9-5E86-9A6E-B05D6A082CC7}"/>
              </a:ext>
            </a:extLst>
          </p:cNvPr>
          <p:cNvSpPr/>
          <p:nvPr/>
        </p:nvSpPr>
        <p:spPr>
          <a:xfrm>
            <a:off x="571163" y="2793778"/>
            <a:ext cx="4879389" cy="2177903"/>
          </a:xfrm>
          <a:prstGeom prst="roundRect">
            <a:avLst>
              <a:gd name="adj" fmla="val 6105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2630516" y="365236"/>
            <a:ext cx="89850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Kompetencje a nastawienia w sprzedaży </a:t>
            </a: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14234DE4-E2FF-0D25-8405-ACBDF5E72A5E}"/>
              </a:ext>
            </a:extLst>
          </p:cNvPr>
          <p:cNvCxnSpPr>
            <a:cxnSpLocks/>
          </p:cNvCxnSpPr>
          <p:nvPr/>
        </p:nvCxnSpPr>
        <p:spPr>
          <a:xfrm>
            <a:off x="6077339" y="1726163"/>
            <a:ext cx="0" cy="42454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ela 7">
            <a:extLst>
              <a:ext uri="{FF2B5EF4-FFF2-40B4-BE49-F238E27FC236}">
                <a16:creationId xmlns:a16="http://schemas.microsoft.com/office/drawing/2014/main" id="{5D16BA5D-4B90-C0D4-E117-BD95C5AC1B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205512"/>
              </p:ext>
            </p:extLst>
          </p:nvPr>
        </p:nvGraphicFramePr>
        <p:xfrm>
          <a:off x="852447" y="3141050"/>
          <a:ext cx="4316822" cy="1112520"/>
        </p:xfrm>
        <a:graphic>
          <a:graphicData uri="http://schemas.openxmlformats.org/drawingml/2006/table">
            <a:tbl>
              <a:tblPr firstRow="1" bandRow="1"/>
              <a:tblGrid>
                <a:gridCol w="3088432">
                  <a:extLst>
                    <a:ext uri="{9D8B030D-6E8A-4147-A177-3AD203B41FA5}">
                      <a16:colId xmlns:a16="http://schemas.microsoft.com/office/drawing/2014/main" val="720460061"/>
                    </a:ext>
                  </a:extLst>
                </a:gridCol>
                <a:gridCol w="1228390">
                  <a:extLst>
                    <a:ext uri="{9D8B030D-6E8A-4147-A177-3AD203B41FA5}">
                      <a16:colId xmlns:a16="http://schemas.microsoft.com/office/drawing/2014/main" val="12099527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l-PL" sz="1600" b="0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Orientacja na osiągnięcia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D9DD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600" b="0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99%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D9D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31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pl-PL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Niedosyt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94%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008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l-PL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Następny krok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162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99%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162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116367"/>
                  </a:ext>
                </a:extLst>
              </a:tr>
            </a:tbl>
          </a:graphicData>
        </a:graphic>
      </p:graphicFrame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28C0175-F3FF-751A-CB87-CF9F39327357}"/>
              </a:ext>
            </a:extLst>
          </p:cNvPr>
          <p:cNvSpPr txBox="1">
            <a:spLocks/>
          </p:cNvSpPr>
          <p:nvPr/>
        </p:nvSpPr>
        <p:spPr>
          <a:xfrm>
            <a:off x="1529863" y="1589646"/>
            <a:ext cx="3700232" cy="77033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Poziom kompetencji oraz poziomy Typów nastawienia są wysokie</a:t>
            </a:r>
            <a:r>
              <a:rPr lang="pl-PL" sz="1800">
                <a:solidFill>
                  <a:srgbClr val="7F1524"/>
                </a:solidFill>
                <a:latin typeface="Lato"/>
                <a:ea typeface="Lato"/>
                <a:cs typeface="Lato"/>
              </a:rPr>
              <a:t>.</a:t>
            </a:r>
            <a:endParaRPr kumimoji="0" lang="pl-PL" sz="2000" b="1" i="0" u="none" strike="noStrike" kern="1200" cap="none" spc="0" normalizeH="0" baseline="0" noProof="0">
              <a:ln>
                <a:noFill/>
              </a:ln>
              <a:solidFill>
                <a:srgbClr val="7F1524">
                  <a:lumMod val="10000"/>
                </a:srgb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EF69C130-3495-1DFE-E7FF-E8BFF5F6DD91}"/>
              </a:ext>
            </a:extLst>
          </p:cNvPr>
          <p:cNvSpPr txBox="1">
            <a:spLocks/>
          </p:cNvSpPr>
          <p:nvPr/>
        </p:nvSpPr>
        <p:spPr>
          <a:xfrm>
            <a:off x="7564996" y="1589646"/>
            <a:ext cx="3943197" cy="77033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7F1524">
                    <a:lumMod val="1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Poziom kompetencji oraz poziomy Typów nastawieni są niskie.</a:t>
            </a:r>
            <a:endParaRPr kumimoji="0" lang="pl-PL" sz="20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C56A8BF3-64CA-4C85-4546-C31D2F86320F}"/>
              </a:ext>
            </a:extLst>
          </p:cNvPr>
          <p:cNvSpPr txBox="1">
            <a:spLocks/>
          </p:cNvSpPr>
          <p:nvPr/>
        </p:nvSpPr>
        <p:spPr>
          <a:xfrm>
            <a:off x="1181275" y="5306858"/>
            <a:ext cx="3461275" cy="5033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800" b="1">
                <a:solidFill>
                  <a:srgbClr val="00B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Wykorzystuj często</a:t>
            </a:r>
            <a:endParaRPr kumimoji="0" lang="pl-PL" sz="2000" b="1" i="0" u="none" strike="noStrike" kern="1200" cap="none" spc="0" normalizeH="0" baseline="0" noProof="0">
              <a:ln>
                <a:noFill/>
              </a:ln>
              <a:solidFill>
                <a:srgbClr val="7F1524">
                  <a:lumMod val="10000"/>
                </a:srgb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9" name="Grupa 28">
            <a:extLst>
              <a:ext uri="{FF2B5EF4-FFF2-40B4-BE49-F238E27FC236}">
                <a16:creationId xmlns:a16="http://schemas.microsoft.com/office/drawing/2014/main" id="{CC4767C3-2CFC-538B-CD77-98B27473E53D}"/>
              </a:ext>
            </a:extLst>
          </p:cNvPr>
          <p:cNvGrpSpPr/>
          <p:nvPr/>
        </p:nvGrpSpPr>
        <p:grpSpPr>
          <a:xfrm>
            <a:off x="6584146" y="1533188"/>
            <a:ext cx="820408" cy="784302"/>
            <a:chOff x="396584" y="1462796"/>
            <a:chExt cx="953098" cy="911152"/>
          </a:xfrm>
        </p:grpSpPr>
        <p:grpSp>
          <p:nvGrpSpPr>
            <p:cNvPr id="30" name="Grupa 29">
              <a:extLst>
                <a:ext uri="{FF2B5EF4-FFF2-40B4-BE49-F238E27FC236}">
                  <a16:creationId xmlns:a16="http://schemas.microsoft.com/office/drawing/2014/main" id="{B4C904D8-8718-0DEB-0099-D9A55B05E3EE}"/>
                </a:ext>
              </a:extLst>
            </p:cNvPr>
            <p:cNvGrpSpPr/>
            <p:nvPr/>
          </p:nvGrpSpPr>
          <p:grpSpPr>
            <a:xfrm>
              <a:off x="396584" y="1462796"/>
              <a:ext cx="911726" cy="911152"/>
              <a:chOff x="6460927" y="1637515"/>
              <a:chExt cx="503752" cy="503435"/>
            </a:xfrm>
          </p:grpSpPr>
          <p:sp>
            <p:nvSpPr>
              <p:cNvPr id="33" name="Oval 54">
                <a:extLst>
                  <a:ext uri="{FF2B5EF4-FFF2-40B4-BE49-F238E27FC236}">
                    <a16:creationId xmlns:a16="http://schemas.microsoft.com/office/drawing/2014/main" id="{76CF8A0D-50D6-F3BE-7484-91CA52BE0BCB}"/>
                  </a:ext>
                </a:extLst>
              </p:cNvPr>
              <p:cNvSpPr/>
              <p:nvPr/>
            </p:nvSpPr>
            <p:spPr>
              <a:xfrm>
                <a:off x="6460927" y="1637515"/>
                <a:ext cx="503752" cy="503435"/>
              </a:xfrm>
              <a:prstGeom prst="ellipse">
                <a:avLst/>
              </a:prstGeom>
              <a:solidFill>
                <a:srgbClr val="801624">
                  <a:lumMod val="20000"/>
                  <a:lumOff val="80000"/>
                  <a:alpha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63500"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499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4" name="Oval 49">
                <a:extLst>
                  <a:ext uri="{FF2B5EF4-FFF2-40B4-BE49-F238E27FC236}">
                    <a16:creationId xmlns:a16="http://schemas.microsoft.com/office/drawing/2014/main" id="{C66F3BA4-A1EC-7D34-6B66-FDE0FDF3281E}"/>
                  </a:ext>
                </a:extLst>
              </p:cNvPr>
              <p:cNvSpPr/>
              <p:nvPr/>
            </p:nvSpPr>
            <p:spPr>
              <a:xfrm>
                <a:off x="6533232" y="1708792"/>
                <a:ext cx="359142" cy="358916"/>
              </a:xfrm>
              <a:prstGeom prst="ellipse">
                <a:avLst/>
              </a:prstGeom>
              <a:solidFill>
                <a:srgbClr val="801624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63500"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499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  <p:sp>
          <p:nvSpPr>
            <p:cNvPr id="31" name="Text Placeholder 7">
              <a:extLst>
                <a:ext uri="{FF2B5EF4-FFF2-40B4-BE49-F238E27FC236}">
                  <a16:creationId xmlns:a16="http://schemas.microsoft.com/office/drawing/2014/main" id="{0A747750-F48D-D533-B6CF-F0761C33DCC7}"/>
                </a:ext>
              </a:extLst>
            </p:cNvPr>
            <p:cNvSpPr txBox="1">
              <a:spLocks/>
            </p:cNvSpPr>
            <p:nvPr/>
          </p:nvSpPr>
          <p:spPr>
            <a:xfrm>
              <a:off x="652151" y="1633318"/>
              <a:ext cx="697531" cy="597195"/>
            </a:xfrm>
            <a:prstGeom prst="rect">
              <a:avLst/>
            </a:prstGeom>
          </p:spPr>
          <p:txBody>
            <a:bodyPr>
              <a:noAutofit/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4</a:t>
              </a:r>
              <a:endParaRPr kumimoji="0" lang="pl-PL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35" name="Rectangle: Rounded Corners 26">
            <a:extLst>
              <a:ext uri="{FF2B5EF4-FFF2-40B4-BE49-F238E27FC236}">
                <a16:creationId xmlns:a16="http://schemas.microsoft.com/office/drawing/2014/main" id="{88DED20B-23A1-9FD6-7DB0-F3723D33DC76}"/>
              </a:ext>
            </a:extLst>
          </p:cNvPr>
          <p:cNvSpPr/>
          <p:nvPr/>
        </p:nvSpPr>
        <p:spPr>
          <a:xfrm>
            <a:off x="6696790" y="2793778"/>
            <a:ext cx="4879389" cy="2177903"/>
          </a:xfrm>
          <a:prstGeom prst="roundRect">
            <a:avLst>
              <a:gd name="adj" fmla="val 6105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graphicFrame>
        <p:nvGraphicFramePr>
          <p:cNvPr id="36" name="Tabela 7">
            <a:extLst>
              <a:ext uri="{FF2B5EF4-FFF2-40B4-BE49-F238E27FC236}">
                <a16:creationId xmlns:a16="http://schemas.microsoft.com/office/drawing/2014/main" id="{FB54207E-92E9-B669-6BA6-091CD8E928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955747"/>
              </p:ext>
            </p:extLst>
          </p:nvPr>
        </p:nvGraphicFramePr>
        <p:xfrm>
          <a:off x="6978074" y="3141050"/>
          <a:ext cx="4316822" cy="1112520"/>
        </p:xfrm>
        <a:graphic>
          <a:graphicData uri="http://schemas.openxmlformats.org/drawingml/2006/table">
            <a:tbl>
              <a:tblPr firstRow="1" bandRow="1"/>
              <a:tblGrid>
                <a:gridCol w="3088432">
                  <a:extLst>
                    <a:ext uri="{9D8B030D-6E8A-4147-A177-3AD203B41FA5}">
                      <a16:colId xmlns:a16="http://schemas.microsoft.com/office/drawing/2014/main" val="720460061"/>
                    </a:ext>
                  </a:extLst>
                </a:gridCol>
                <a:gridCol w="1228390">
                  <a:extLst>
                    <a:ext uri="{9D8B030D-6E8A-4147-A177-3AD203B41FA5}">
                      <a16:colId xmlns:a16="http://schemas.microsoft.com/office/drawing/2014/main" val="12099527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l-PL" sz="1600" b="0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Nastawienie na rywalizację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D9DD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600" b="0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10%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D9D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31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pl-PL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Łowca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36%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008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l-PL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Wytrwałość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162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28%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162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116367"/>
                  </a:ext>
                </a:extLst>
              </a:tr>
            </a:tbl>
          </a:graphicData>
        </a:graphic>
      </p:graphicFrame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548E6EE2-0771-3015-C555-94B208A3CF2B}"/>
              </a:ext>
            </a:extLst>
          </p:cNvPr>
          <p:cNvSpPr txBox="1">
            <a:spLocks/>
          </p:cNvSpPr>
          <p:nvPr/>
        </p:nvSpPr>
        <p:spPr>
          <a:xfrm>
            <a:off x="7403664" y="5306858"/>
            <a:ext cx="3461275" cy="5033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800" b="1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Nie skupiaj się na tym obszarze</a:t>
            </a:r>
            <a:endParaRPr kumimoji="0" lang="pl-PL" sz="2000" b="1" i="0" u="none" strike="noStrike" kern="1200" cap="none" spc="0" normalizeH="0" baseline="0" noProof="0">
              <a:ln>
                <a:noFill/>
              </a:ln>
              <a:solidFill>
                <a:srgbClr val="7F1524">
                  <a:lumMod val="10000"/>
                </a:srgb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4973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a 27">
            <a:extLst>
              <a:ext uri="{FF2B5EF4-FFF2-40B4-BE49-F238E27FC236}">
                <a16:creationId xmlns:a16="http://schemas.microsoft.com/office/drawing/2014/main" id="{43F9D435-83E6-3E18-8EE0-1AB3E62901FD}"/>
              </a:ext>
            </a:extLst>
          </p:cNvPr>
          <p:cNvGrpSpPr/>
          <p:nvPr/>
        </p:nvGrpSpPr>
        <p:grpSpPr>
          <a:xfrm>
            <a:off x="571163" y="1521530"/>
            <a:ext cx="820408" cy="784302"/>
            <a:chOff x="396584" y="1462796"/>
            <a:chExt cx="953098" cy="911152"/>
          </a:xfrm>
        </p:grpSpPr>
        <p:grpSp>
          <p:nvGrpSpPr>
            <p:cNvPr id="27" name="Grupa 26">
              <a:extLst>
                <a:ext uri="{FF2B5EF4-FFF2-40B4-BE49-F238E27FC236}">
                  <a16:creationId xmlns:a16="http://schemas.microsoft.com/office/drawing/2014/main" id="{4DBBC39F-AFE1-744E-706E-BA48D830D382}"/>
                </a:ext>
              </a:extLst>
            </p:cNvPr>
            <p:cNvGrpSpPr/>
            <p:nvPr/>
          </p:nvGrpSpPr>
          <p:grpSpPr>
            <a:xfrm>
              <a:off x="396584" y="1462796"/>
              <a:ext cx="911726" cy="911152"/>
              <a:chOff x="6460927" y="1637515"/>
              <a:chExt cx="503752" cy="503435"/>
            </a:xfrm>
          </p:grpSpPr>
          <p:sp>
            <p:nvSpPr>
              <p:cNvPr id="25" name="Oval 54">
                <a:extLst>
                  <a:ext uri="{FF2B5EF4-FFF2-40B4-BE49-F238E27FC236}">
                    <a16:creationId xmlns:a16="http://schemas.microsoft.com/office/drawing/2014/main" id="{9367824C-7209-30E1-917C-783B0727AA9F}"/>
                  </a:ext>
                </a:extLst>
              </p:cNvPr>
              <p:cNvSpPr/>
              <p:nvPr/>
            </p:nvSpPr>
            <p:spPr>
              <a:xfrm>
                <a:off x="6460927" y="1637515"/>
                <a:ext cx="503752" cy="503435"/>
              </a:xfrm>
              <a:prstGeom prst="ellipse">
                <a:avLst/>
              </a:prstGeom>
              <a:solidFill>
                <a:srgbClr val="801624">
                  <a:lumMod val="20000"/>
                  <a:lumOff val="80000"/>
                  <a:alpha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63500"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499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6" name="Oval 49">
                <a:extLst>
                  <a:ext uri="{FF2B5EF4-FFF2-40B4-BE49-F238E27FC236}">
                    <a16:creationId xmlns:a16="http://schemas.microsoft.com/office/drawing/2014/main" id="{C47E7EA2-FBCB-2FC2-43D8-489251B82CD1}"/>
                  </a:ext>
                </a:extLst>
              </p:cNvPr>
              <p:cNvSpPr/>
              <p:nvPr/>
            </p:nvSpPr>
            <p:spPr>
              <a:xfrm>
                <a:off x="6533232" y="1708792"/>
                <a:ext cx="359142" cy="358916"/>
              </a:xfrm>
              <a:prstGeom prst="ellipse">
                <a:avLst/>
              </a:prstGeom>
              <a:solidFill>
                <a:srgbClr val="801624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63500"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499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  <p:sp>
          <p:nvSpPr>
            <p:cNvPr id="24" name="Text Placeholder 7">
              <a:extLst>
                <a:ext uri="{FF2B5EF4-FFF2-40B4-BE49-F238E27FC236}">
                  <a16:creationId xmlns:a16="http://schemas.microsoft.com/office/drawing/2014/main" id="{F6DF3FAE-CC21-1B53-B48E-4DAC1B2C1B8E}"/>
                </a:ext>
              </a:extLst>
            </p:cNvPr>
            <p:cNvSpPr txBox="1">
              <a:spLocks/>
            </p:cNvSpPr>
            <p:nvPr/>
          </p:nvSpPr>
          <p:spPr>
            <a:xfrm>
              <a:off x="652151" y="1633318"/>
              <a:ext cx="697531" cy="597195"/>
            </a:xfrm>
            <a:prstGeom prst="rect">
              <a:avLst/>
            </a:prstGeom>
          </p:spPr>
          <p:txBody>
            <a:bodyPr>
              <a:noAutofit/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5</a:t>
              </a:r>
              <a:endParaRPr kumimoji="0" lang="pl-PL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21" name="Rectangle: Rounded Corners 26">
            <a:extLst>
              <a:ext uri="{FF2B5EF4-FFF2-40B4-BE49-F238E27FC236}">
                <a16:creationId xmlns:a16="http://schemas.microsoft.com/office/drawing/2014/main" id="{784EC288-7CF9-5E86-9A6E-B05D6A082CC7}"/>
              </a:ext>
            </a:extLst>
          </p:cNvPr>
          <p:cNvSpPr/>
          <p:nvPr/>
        </p:nvSpPr>
        <p:spPr>
          <a:xfrm>
            <a:off x="571163" y="2793778"/>
            <a:ext cx="4879389" cy="2177903"/>
          </a:xfrm>
          <a:prstGeom prst="roundRect">
            <a:avLst>
              <a:gd name="adj" fmla="val 6105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2630516" y="365236"/>
            <a:ext cx="89850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Kompetencje a nastawienia w sprzedaży </a:t>
            </a: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14234DE4-E2FF-0D25-8405-ACBDF5E72A5E}"/>
              </a:ext>
            </a:extLst>
          </p:cNvPr>
          <p:cNvCxnSpPr>
            <a:cxnSpLocks/>
          </p:cNvCxnSpPr>
          <p:nvPr/>
        </p:nvCxnSpPr>
        <p:spPr>
          <a:xfrm>
            <a:off x="6077339" y="1726163"/>
            <a:ext cx="0" cy="42454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ela 7">
            <a:extLst>
              <a:ext uri="{FF2B5EF4-FFF2-40B4-BE49-F238E27FC236}">
                <a16:creationId xmlns:a16="http://schemas.microsoft.com/office/drawing/2014/main" id="{5D16BA5D-4B90-C0D4-E117-BD95C5AC1B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9001454"/>
              </p:ext>
            </p:extLst>
          </p:nvPr>
        </p:nvGraphicFramePr>
        <p:xfrm>
          <a:off x="852447" y="3141050"/>
          <a:ext cx="4316822" cy="1112520"/>
        </p:xfrm>
        <a:graphic>
          <a:graphicData uri="http://schemas.openxmlformats.org/drawingml/2006/table">
            <a:tbl>
              <a:tblPr firstRow="1" bandRow="1"/>
              <a:tblGrid>
                <a:gridCol w="3088432">
                  <a:extLst>
                    <a:ext uri="{9D8B030D-6E8A-4147-A177-3AD203B41FA5}">
                      <a16:colId xmlns:a16="http://schemas.microsoft.com/office/drawing/2014/main" val="720460061"/>
                    </a:ext>
                  </a:extLst>
                </a:gridCol>
                <a:gridCol w="1228390">
                  <a:extLst>
                    <a:ext uri="{9D8B030D-6E8A-4147-A177-3AD203B41FA5}">
                      <a16:colId xmlns:a16="http://schemas.microsoft.com/office/drawing/2014/main" val="12099527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l-PL" sz="1600" b="0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Aktywne słuchanie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D9DD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600" b="0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78%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D9D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31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pl-PL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Odkrywanie prawdy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67%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008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l-PL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Logika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162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42%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162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116367"/>
                  </a:ext>
                </a:extLst>
              </a:tr>
            </a:tbl>
          </a:graphicData>
        </a:graphic>
      </p:graphicFrame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28C0175-F3FF-751A-CB87-CF9F39327357}"/>
              </a:ext>
            </a:extLst>
          </p:cNvPr>
          <p:cNvSpPr txBox="1">
            <a:spLocks/>
          </p:cNvSpPr>
          <p:nvPr/>
        </p:nvSpPr>
        <p:spPr>
          <a:xfrm>
            <a:off x="1529862" y="1589646"/>
            <a:ext cx="4169897" cy="77033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7F1524">
                    <a:lumMod val="1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Poziom kompetencji wysoki, a poziomy Typów nastawienia wysokie i niskie. </a:t>
            </a:r>
            <a:endParaRPr kumimoji="0" lang="pl-PL" sz="2000" b="1" i="0" u="none" strike="noStrike" kern="1200" cap="none" spc="0" normalizeH="0" baseline="0" noProof="0">
              <a:ln>
                <a:noFill/>
              </a:ln>
              <a:solidFill>
                <a:srgbClr val="7F1524">
                  <a:lumMod val="10000"/>
                </a:srgb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EF69C130-3495-1DFE-E7FF-E8BFF5F6DD91}"/>
              </a:ext>
            </a:extLst>
          </p:cNvPr>
          <p:cNvSpPr txBox="1">
            <a:spLocks/>
          </p:cNvSpPr>
          <p:nvPr/>
        </p:nvSpPr>
        <p:spPr>
          <a:xfrm>
            <a:off x="7564996" y="1589646"/>
            <a:ext cx="3943197" cy="77033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7F1524">
                    <a:lumMod val="1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Poziom kompetencji niski, a poziomy Typów nastawienia wysokie i niskie. </a:t>
            </a:r>
            <a:endParaRPr kumimoji="0" lang="pl-PL" sz="20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C56A8BF3-64CA-4C85-4546-C31D2F86320F}"/>
              </a:ext>
            </a:extLst>
          </p:cNvPr>
          <p:cNvSpPr txBox="1">
            <a:spLocks/>
          </p:cNvSpPr>
          <p:nvPr/>
        </p:nvSpPr>
        <p:spPr>
          <a:xfrm>
            <a:off x="1181275" y="5318953"/>
            <a:ext cx="3461275" cy="5033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800" b="1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Wykorzystuj uważnie</a:t>
            </a:r>
            <a:endParaRPr lang="pl-PL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9" name="Grupa 28">
            <a:extLst>
              <a:ext uri="{FF2B5EF4-FFF2-40B4-BE49-F238E27FC236}">
                <a16:creationId xmlns:a16="http://schemas.microsoft.com/office/drawing/2014/main" id="{CC4767C3-2CFC-538B-CD77-98B27473E53D}"/>
              </a:ext>
            </a:extLst>
          </p:cNvPr>
          <p:cNvGrpSpPr/>
          <p:nvPr/>
        </p:nvGrpSpPr>
        <p:grpSpPr>
          <a:xfrm>
            <a:off x="6584146" y="1533188"/>
            <a:ext cx="800088" cy="784302"/>
            <a:chOff x="396584" y="1462796"/>
            <a:chExt cx="929492" cy="911152"/>
          </a:xfrm>
        </p:grpSpPr>
        <p:grpSp>
          <p:nvGrpSpPr>
            <p:cNvPr id="30" name="Grupa 29">
              <a:extLst>
                <a:ext uri="{FF2B5EF4-FFF2-40B4-BE49-F238E27FC236}">
                  <a16:creationId xmlns:a16="http://schemas.microsoft.com/office/drawing/2014/main" id="{B4C904D8-8718-0DEB-0099-D9A55B05E3EE}"/>
                </a:ext>
              </a:extLst>
            </p:cNvPr>
            <p:cNvGrpSpPr/>
            <p:nvPr/>
          </p:nvGrpSpPr>
          <p:grpSpPr>
            <a:xfrm>
              <a:off x="396584" y="1462796"/>
              <a:ext cx="911726" cy="911152"/>
              <a:chOff x="6460927" y="1637515"/>
              <a:chExt cx="503752" cy="503435"/>
            </a:xfrm>
          </p:grpSpPr>
          <p:sp>
            <p:nvSpPr>
              <p:cNvPr id="33" name="Oval 54">
                <a:extLst>
                  <a:ext uri="{FF2B5EF4-FFF2-40B4-BE49-F238E27FC236}">
                    <a16:creationId xmlns:a16="http://schemas.microsoft.com/office/drawing/2014/main" id="{76CF8A0D-50D6-F3BE-7484-91CA52BE0BCB}"/>
                  </a:ext>
                </a:extLst>
              </p:cNvPr>
              <p:cNvSpPr/>
              <p:nvPr/>
            </p:nvSpPr>
            <p:spPr>
              <a:xfrm>
                <a:off x="6460927" y="1637515"/>
                <a:ext cx="503752" cy="503435"/>
              </a:xfrm>
              <a:prstGeom prst="ellipse">
                <a:avLst/>
              </a:prstGeom>
              <a:solidFill>
                <a:srgbClr val="801624">
                  <a:lumMod val="20000"/>
                  <a:lumOff val="80000"/>
                  <a:alpha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63500"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499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4" name="Oval 49">
                <a:extLst>
                  <a:ext uri="{FF2B5EF4-FFF2-40B4-BE49-F238E27FC236}">
                    <a16:creationId xmlns:a16="http://schemas.microsoft.com/office/drawing/2014/main" id="{C66F3BA4-A1EC-7D34-6B66-FDE0FDF3281E}"/>
                  </a:ext>
                </a:extLst>
              </p:cNvPr>
              <p:cNvSpPr/>
              <p:nvPr/>
            </p:nvSpPr>
            <p:spPr>
              <a:xfrm>
                <a:off x="6533232" y="1708792"/>
                <a:ext cx="359142" cy="358916"/>
              </a:xfrm>
              <a:prstGeom prst="ellipse">
                <a:avLst/>
              </a:prstGeom>
              <a:solidFill>
                <a:srgbClr val="801624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63500"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499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  <p:sp>
          <p:nvSpPr>
            <p:cNvPr id="31" name="Text Placeholder 7">
              <a:extLst>
                <a:ext uri="{FF2B5EF4-FFF2-40B4-BE49-F238E27FC236}">
                  <a16:creationId xmlns:a16="http://schemas.microsoft.com/office/drawing/2014/main" id="{0A747750-F48D-D533-B6CF-F0761C33DCC7}"/>
                </a:ext>
              </a:extLst>
            </p:cNvPr>
            <p:cNvSpPr txBox="1">
              <a:spLocks/>
            </p:cNvSpPr>
            <p:nvPr/>
          </p:nvSpPr>
          <p:spPr>
            <a:xfrm>
              <a:off x="628545" y="1633318"/>
              <a:ext cx="697531" cy="597195"/>
            </a:xfrm>
            <a:prstGeom prst="rect">
              <a:avLst/>
            </a:prstGeom>
          </p:spPr>
          <p:txBody>
            <a:bodyPr>
              <a:noAutofit/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6</a:t>
              </a:r>
              <a:endParaRPr kumimoji="0" lang="pl-PL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35" name="Rectangle: Rounded Corners 26">
            <a:extLst>
              <a:ext uri="{FF2B5EF4-FFF2-40B4-BE49-F238E27FC236}">
                <a16:creationId xmlns:a16="http://schemas.microsoft.com/office/drawing/2014/main" id="{88DED20B-23A1-9FD6-7DB0-F3723D33DC76}"/>
              </a:ext>
            </a:extLst>
          </p:cNvPr>
          <p:cNvSpPr/>
          <p:nvPr/>
        </p:nvSpPr>
        <p:spPr>
          <a:xfrm>
            <a:off x="6696790" y="2793778"/>
            <a:ext cx="4879389" cy="2177903"/>
          </a:xfrm>
          <a:prstGeom prst="roundRect">
            <a:avLst>
              <a:gd name="adj" fmla="val 6105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548E6EE2-0771-3015-C555-94B208A3CF2B}"/>
              </a:ext>
            </a:extLst>
          </p:cNvPr>
          <p:cNvSpPr txBox="1">
            <a:spLocks/>
          </p:cNvSpPr>
          <p:nvPr/>
        </p:nvSpPr>
        <p:spPr>
          <a:xfrm>
            <a:off x="6980331" y="5318953"/>
            <a:ext cx="4310330" cy="5033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Ograniczony potencjał do rozwoju</a:t>
            </a:r>
            <a:endParaRPr kumimoji="0" lang="pl-PL" sz="2000" b="1" i="0" u="none" strike="noStrike" kern="1200" cap="none" spc="0" normalizeH="0" baseline="0" noProof="0">
              <a:ln>
                <a:noFill/>
              </a:ln>
              <a:solidFill>
                <a:srgbClr val="7F1524">
                  <a:lumMod val="10000"/>
                </a:srgb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aphicFrame>
        <p:nvGraphicFramePr>
          <p:cNvPr id="2" name="Tabela 7">
            <a:extLst>
              <a:ext uri="{FF2B5EF4-FFF2-40B4-BE49-F238E27FC236}">
                <a16:creationId xmlns:a16="http://schemas.microsoft.com/office/drawing/2014/main" id="{65DA82D6-2100-9829-CAFC-D60FB9645E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4813529"/>
              </p:ext>
            </p:extLst>
          </p:nvPr>
        </p:nvGraphicFramePr>
        <p:xfrm>
          <a:off x="6978074" y="3141050"/>
          <a:ext cx="4316822" cy="1483360"/>
        </p:xfrm>
        <a:graphic>
          <a:graphicData uri="http://schemas.openxmlformats.org/drawingml/2006/table">
            <a:tbl>
              <a:tblPr firstRow="1" bandRow="1"/>
              <a:tblGrid>
                <a:gridCol w="3088432">
                  <a:extLst>
                    <a:ext uri="{9D8B030D-6E8A-4147-A177-3AD203B41FA5}">
                      <a16:colId xmlns:a16="http://schemas.microsoft.com/office/drawing/2014/main" val="720460061"/>
                    </a:ext>
                  </a:extLst>
                </a:gridCol>
                <a:gridCol w="1228390">
                  <a:extLst>
                    <a:ext uri="{9D8B030D-6E8A-4147-A177-3AD203B41FA5}">
                      <a16:colId xmlns:a16="http://schemas.microsoft.com/office/drawing/2014/main" val="12099527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l-PL" sz="1600" b="0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Myślenie krytyczne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D9DD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600" b="0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38%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D9D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31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pl-PL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Niedosyt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94%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008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l-PL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Logika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162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42%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162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116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l-PL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Odczytywanie sytuacji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67%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17671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41456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6">
            <a:extLst>
              <a:ext uri="{FF2B5EF4-FFF2-40B4-BE49-F238E27FC236}">
                <a16:creationId xmlns:a16="http://schemas.microsoft.com/office/drawing/2014/main" id="{784EC288-7CF9-5E86-9A6E-B05D6A082CC7}"/>
              </a:ext>
            </a:extLst>
          </p:cNvPr>
          <p:cNvSpPr/>
          <p:nvPr/>
        </p:nvSpPr>
        <p:spPr>
          <a:xfrm>
            <a:off x="571163" y="1726477"/>
            <a:ext cx="11044384" cy="4352081"/>
          </a:xfrm>
          <a:prstGeom prst="roundRect">
            <a:avLst>
              <a:gd name="adj" fmla="val 6105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2630516" y="365236"/>
            <a:ext cx="89850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>
                <a:solidFill>
                  <a:schemeClr val="bg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Relacja: </a:t>
            </a:r>
            <a:r>
              <a:rPr lang="pl-PL" sz="2800">
                <a:solidFill>
                  <a:schemeClr val="tx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kompetencje a typy nastawienia</a:t>
            </a:r>
            <a:br>
              <a:rPr lang="pl-PL" sz="2800">
                <a:solidFill>
                  <a:schemeClr val="tx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pl-PL" sz="2800">
                <a:solidFill>
                  <a:schemeClr val="tx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 sprzedaży</a:t>
            </a:r>
            <a:endParaRPr kumimoji="0" lang="pl-PL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Black"/>
            </a:endParaRPr>
          </a:p>
        </p:txBody>
      </p:sp>
      <p:graphicFrame>
        <p:nvGraphicFramePr>
          <p:cNvPr id="12" name="Tabela 7">
            <a:extLst>
              <a:ext uri="{FF2B5EF4-FFF2-40B4-BE49-F238E27FC236}">
                <a16:creationId xmlns:a16="http://schemas.microsoft.com/office/drawing/2014/main" id="{5D16BA5D-4B90-C0D4-E117-BD95C5AC1B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828594"/>
              </p:ext>
            </p:extLst>
          </p:nvPr>
        </p:nvGraphicFramePr>
        <p:xfrm>
          <a:off x="1037642" y="2117547"/>
          <a:ext cx="8025335" cy="3569943"/>
        </p:xfrm>
        <a:graphic>
          <a:graphicData uri="http://schemas.openxmlformats.org/drawingml/2006/table">
            <a:tbl>
              <a:tblPr firstRow="1" bandRow="1"/>
              <a:tblGrid>
                <a:gridCol w="5050642">
                  <a:extLst>
                    <a:ext uri="{9D8B030D-6E8A-4147-A177-3AD203B41FA5}">
                      <a16:colId xmlns:a16="http://schemas.microsoft.com/office/drawing/2014/main" val="720460061"/>
                    </a:ext>
                  </a:extLst>
                </a:gridCol>
                <a:gridCol w="2974693">
                  <a:extLst>
                    <a:ext uri="{9D8B030D-6E8A-4147-A177-3AD203B41FA5}">
                      <a16:colId xmlns:a16="http://schemas.microsoft.com/office/drawing/2014/main" val="1209952707"/>
                    </a:ext>
                  </a:extLst>
                </a:gridCol>
              </a:tblGrid>
              <a:tr h="534457">
                <a:tc>
                  <a:txBody>
                    <a:bodyPr/>
                    <a:lstStyle/>
                    <a:p>
                      <a:pPr algn="l"/>
                      <a:r>
                        <a:rPr lang="pl-PL" sz="1600" b="0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Sytuacja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Rekomendowane działanie</a:t>
                      </a:r>
                      <a:endParaRPr lang="en-US" sz="1600" b="0">
                        <a:solidFill>
                          <a:schemeClr val="bg1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54053" marR="540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31925"/>
                  </a:ext>
                </a:extLst>
              </a:tr>
              <a:tr h="523977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pl-PL" sz="12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1. Poziom kompetencji wyższy niż poziomy Typów nastawienia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Wykorzystuj w razie potrzeby</a:t>
                      </a:r>
                      <a:endParaRPr lang="en-US" sz="1200" b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54053" marR="540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008651"/>
                  </a:ext>
                </a:extLst>
              </a:tr>
              <a:tr h="511793">
                <a:tc>
                  <a:txBody>
                    <a:bodyPr/>
                    <a:lstStyle/>
                    <a:p>
                      <a:pPr algn="l"/>
                      <a:r>
                        <a:rPr lang="pl-PL" sz="12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2. Poziom kompetencji niższy niż poziomy Typów nastawienia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162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Rozwijaj – jest potencjał</a:t>
                      </a:r>
                      <a:endParaRPr lang="en-US" sz="1200" b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54053" marR="540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116367"/>
                  </a:ext>
                </a:extLst>
              </a:tr>
              <a:tr h="487421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pl-PL" sz="12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3. Poziom kompetencji oraz poziomy Typów nastawienia są wysokie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Wykorzystuj często</a:t>
                      </a:r>
                      <a:endParaRPr lang="en-US" sz="1200" b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54053" marR="540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8701872"/>
                  </a:ext>
                </a:extLst>
              </a:tr>
              <a:tr h="511793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pl-PL" sz="12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4. Poziom kompetencji oraz poziomy Typów nastawienia są niskie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162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Nie skupiaj się na tym obszarze</a:t>
                      </a:r>
                      <a:endParaRPr lang="en-US" sz="1200" b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54053" marR="540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162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7100580"/>
                  </a:ext>
                </a:extLst>
              </a:tr>
              <a:tr h="5183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5.</a:t>
                      </a:r>
                      <a:r>
                        <a:rPr lang="pl-PL" sz="1200" b="0" baseline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pl-PL" sz="1200" b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Poziom kompetencji wysoki, a poziomy Typów nastawienia wysokie i niskie </a:t>
                      </a:r>
                      <a:endParaRPr lang="en-US" sz="1200" b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Wykorzystuj  uważnie</a:t>
                      </a:r>
                      <a:endParaRPr lang="en-US" sz="1200" b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54053" marR="540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2196754"/>
                  </a:ext>
                </a:extLst>
              </a:tr>
              <a:tr h="4821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6. Poziom kompetencji niski, a poziomy Typów nastawienia wysokie i niskie</a:t>
                      </a:r>
                      <a:endParaRPr lang="en-US" sz="1200" b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162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Ograniczony potencjał do rozwoju</a:t>
                      </a:r>
                      <a:endParaRPr lang="en-US" sz="1200" b="0">
                        <a:solidFill>
                          <a:schemeClr val="tx1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54053" marR="5405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162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027445"/>
                  </a:ext>
                </a:extLst>
              </a:tr>
            </a:tbl>
          </a:graphicData>
        </a:graphic>
      </p:graphicFrame>
      <p:sp>
        <p:nvSpPr>
          <p:cNvPr id="4" name="pole tekstowe 3">
            <a:extLst>
              <a:ext uri="{FF2B5EF4-FFF2-40B4-BE49-F238E27FC236}">
                <a16:creationId xmlns:a16="http://schemas.microsoft.com/office/drawing/2014/main" id="{8CD986D6-DFD2-0D58-0F9B-8A429F218233}"/>
              </a:ext>
            </a:extLst>
          </p:cNvPr>
          <p:cNvSpPr txBox="1"/>
          <p:nvPr/>
        </p:nvSpPr>
        <p:spPr>
          <a:xfrm>
            <a:off x="8906970" y="3256531"/>
            <a:ext cx="2360390" cy="338554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1600">
                <a:solidFill>
                  <a:srgbClr val="39393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Dźwignia rozwojowa</a:t>
            </a:r>
            <a:endParaRPr lang="en-US" sz="1600">
              <a:solidFill>
                <a:srgbClr val="39393B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E91B712-7C26-9887-334C-E07FC2B9D5CD}"/>
              </a:ext>
            </a:extLst>
          </p:cNvPr>
          <p:cNvSpPr txBox="1"/>
          <p:nvPr/>
        </p:nvSpPr>
        <p:spPr>
          <a:xfrm>
            <a:off x="8906970" y="3733240"/>
            <a:ext cx="2360390" cy="338554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1600">
                <a:solidFill>
                  <a:srgbClr val="39393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Mocna strona </a:t>
            </a:r>
            <a:endParaRPr lang="en-US" sz="1600">
              <a:solidFill>
                <a:srgbClr val="39393B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A9CB2E01-582A-136B-5DD5-28A799E25834}"/>
              </a:ext>
            </a:extLst>
          </p:cNvPr>
          <p:cNvSpPr txBox="1"/>
          <p:nvPr/>
        </p:nvSpPr>
        <p:spPr>
          <a:xfrm>
            <a:off x="9177155" y="2218755"/>
            <a:ext cx="2360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6 scenariuszy rozwoju</a:t>
            </a:r>
          </a:p>
        </p:txBody>
      </p:sp>
    </p:spTree>
    <p:extLst>
      <p:ext uri="{BB962C8B-B14F-4D97-AF65-F5344CB8AC3E}">
        <p14:creationId xmlns:p14="http://schemas.microsoft.com/office/powerpoint/2010/main" val="40644679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az 24">
            <a:extLst>
              <a:ext uri="{FF2B5EF4-FFF2-40B4-BE49-F238E27FC236}">
                <a16:creationId xmlns:a16="http://schemas.microsoft.com/office/drawing/2014/main" id="{79CB97B8-35E9-7259-BB53-470759C40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6325" y="2904805"/>
            <a:ext cx="751749" cy="821679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04C8D9DB-AD22-7FE5-0F57-6DBE4F6D5316}"/>
              </a:ext>
            </a:extLst>
          </p:cNvPr>
          <p:cNvSpPr txBox="1"/>
          <p:nvPr/>
        </p:nvSpPr>
        <p:spPr>
          <a:xfrm>
            <a:off x="327637" y="1315230"/>
            <a:ext cx="11223387" cy="1295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Indeks Wymówek</a:t>
            </a:r>
            <a:r>
              <a:rPr kumimoji="0" lang="pl-PL" sz="18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®</a:t>
            </a: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 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Lato Black"/>
              </a:rPr>
              <a:t>pokazuje, jak bardzo dana osoba lubi sprzedawać i na ile jest skłonna do znajdowania wymówek. Nie wszyscy szukają pracy w sprzedaży i nie wszystkich ona cieszy. Ci, którzy nie czerpią ze sprzedaży motywacji i spełnienia, mogą łatwo przenieść uwagę na inne zadania, zamiast koncentrować się wyłącznie na działaniach sprzedażowych.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2677169" y="392826"/>
            <a:ext cx="89850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Indeks</a:t>
            </a: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 wymówek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C4F435C6-61CB-233F-D868-9EE91A8BE2CB}"/>
              </a:ext>
            </a:extLst>
          </p:cNvPr>
          <p:cNvSpPr txBox="1"/>
          <p:nvPr/>
        </p:nvSpPr>
        <p:spPr>
          <a:xfrm>
            <a:off x="327637" y="2750907"/>
            <a:ext cx="11277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FinxS</a:t>
            </a:r>
            <a:r>
              <a:rPr kumimoji="0" lang="pl-PL" sz="1800" b="1" i="0" u="none" strike="noStrike" kern="1200" cap="none" spc="0" normalizeH="0" baseline="3000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®</a:t>
            </a: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 Sales </a:t>
            </a:r>
            <a:r>
              <a:rPr kumimoji="0" lang="pl-PL" sz="1800" b="1" i="0" u="none" strike="noStrike" kern="1200" cap="none" spc="0" normalizeH="0" baseline="0" noProof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Assessment</a:t>
            </a: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 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Lato Black"/>
              </a:rPr>
              <a:t>wprost pokazuje poziom skłonności osoby badanej do sprzedażowych wymówek.  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941D715-1FE7-E6B0-BBC2-D06175020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674630" y="3260240"/>
            <a:ext cx="5611694" cy="2967590"/>
          </a:xfrm>
          <a:prstGeom prst="rect">
            <a:avLst/>
          </a:prstGeom>
        </p:spPr>
      </p:pic>
      <p:sp>
        <p:nvSpPr>
          <p:cNvPr id="8" name="Symbol zastępczy tekstu 13">
            <a:extLst>
              <a:ext uri="{FF2B5EF4-FFF2-40B4-BE49-F238E27FC236}">
                <a16:creationId xmlns:a16="http://schemas.microsoft.com/office/drawing/2014/main" id="{2EAC3150-5128-928C-AC16-C9123DF2E6FA}"/>
              </a:ext>
            </a:extLst>
          </p:cNvPr>
          <p:cNvSpPr txBox="1">
            <a:spLocks/>
          </p:cNvSpPr>
          <p:nvPr/>
        </p:nvSpPr>
        <p:spPr>
          <a:xfrm>
            <a:off x="468221" y="3445696"/>
            <a:ext cx="4374353" cy="1148199"/>
          </a:xfrm>
          <a:prstGeom prst="roundRect">
            <a:avLst/>
          </a:prstGeom>
          <a:gradFill>
            <a:gsLst>
              <a:gs pos="0">
                <a:schemeClr val="accent4"/>
              </a:gs>
              <a:gs pos="99000">
                <a:schemeClr val="bg2"/>
              </a:gs>
            </a:gsLst>
            <a:lin ang="18600000" scaled="0"/>
          </a:gradFill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Im wyższy indeks, tym bardziej człowiek </a:t>
            </a:r>
            <a:b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SZUKA WYMÓWEK</a:t>
            </a:r>
          </a:p>
        </p:txBody>
      </p:sp>
      <p:sp>
        <p:nvSpPr>
          <p:cNvPr id="9" name="Symbol zastępczy tekstu 13">
            <a:extLst>
              <a:ext uri="{FF2B5EF4-FFF2-40B4-BE49-F238E27FC236}">
                <a16:creationId xmlns:a16="http://schemas.microsoft.com/office/drawing/2014/main" id="{2CC9789C-ED73-CBE3-F217-E05262152990}"/>
              </a:ext>
            </a:extLst>
          </p:cNvPr>
          <p:cNvSpPr txBox="1">
            <a:spLocks/>
          </p:cNvSpPr>
          <p:nvPr/>
        </p:nvSpPr>
        <p:spPr>
          <a:xfrm>
            <a:off x="468220" y="4854451"/>
            <a:ext cx="4374353" cy="1148199"/>
          </a:xfrm>
          <a:prstGeom prst="roundRect">
            <a:avLst/>
          </a:prstGeom>
          <a:gradFill>
            <a:gsLst>
              <a:gs pos="0">
                <a:schemeClr val="accent4"/>
              </a:gs>
              <a:gs pos="99000">
                <a:schemeClr val="bg2"/>
              </a:gs>
            </a:gsLst>
            <a:lin ang="18600000" scaled="0"/>
          </a:gradFill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Im niższy indeks, tym większa skłonność ignorowania czynności niezwiązanych</a:t>
            </a:r>
            <a:b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ze sprzedażą</a:t>
            </a:r>
          </a:p>
        </p:txBody>
      </p:sp>
    </p:spTree>
    <p:extLst>
      <p:ext uri="{BB962C8B-B14F-4D97-AF65-F5344CB8AC3E}">
        <p14:creationId xmlns:p14="http://schemas.microsoft.com/office/powerpoint/2010/main" val="13750912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wal 1">
            <a:extLst>
              <a:ext uri="{FF2B5EF4-FFF2-40B4-BE49-F238E27FC236}">
                <a16:creationId xmlns:a16="http://schemas.microsoft.com/office/drawing/2014/main" id="{6DB95181-0A13-2FC4-C91B-C60C6315D86D}"/>
              </a:ext>
            </a:extLst>
          </p:cNvPr>
          <p:cNvSpPr/>
          <p:nvPr/>
        </p:nvSpPr>
        <p:spPr>
          <a:xfrm>
            <a:off x="7755677" y="1374297"/>
            <a:ext cx="4022233" cy="4022233"/>
          </a:xfrm>
          <a:prstGeom prst="ellipse">
            <a:avLst/>
          </a:prstGeom>
          <a:solidFill>
            <a:srgbClr val="BE3B5A"/>
          </a:solidFill>
          <a:ln w="12700" cap="flat" cmpd="sng" algn="ctr">
            <a:noFill/>
            <a:prstDash val="solid"/>
            <a:miter lim="800000"/>
          </a:ln>
          <a:effectLst>
            <a:outerShdw blurRad="317500" sx="110000" sy="110000" algn="ctr" rotWithShape="0">
              <a:srgbClr val="BE3B5A">
                <a:alpha val="27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3" name="Owal 2">
            <a:extLst>
              <a:ext uri="{FF2B5EF4-FFF2-40B4-BE49-F238E27FC236}">
                <a16:creationId xmlns:a16="http://schemas.microsoft.com/office/drawing/2014/main" id="{A43196EC-7AF8-A296-EF1F-DD63B442AD5F}"/>
              </a:ext>
            </a:extLst>
          </p:cNvPr>
          <p:cNvSpPr/>
          <p:nvPr/>
        </p:nvSpPr>
        <p:spPr>
          <a:xfrm>
            <a:off x="7755669" y="1383627"/>
            <a:ext cx="4022233" cy="4022233"/>
          </a:xfrm>
          <a:prstGeom prst="ellipse">
            <a:avLst/>
          </a:prstGeom>
          <a:gradFill>
            <a:gsLst>
              <a:gs pos="0">
                <a:srgbClr val="000000">
                  <a:lumMod val="95000"/>
                  <a:lumOff val="5000"/>
                  <a:alpha val="64000"/>
                </a:srgbClr>
              </a:gs>
              <a:gs pos="49000">
                <a:srgbClr val="000000">
                  <a:alpha val="36000"/>
                </a:srgbClr>
              </a:gs>
              <a:gs pos="78000">
                <a:srgbClr val="000000">
                  <a:alpha val="12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40FDF495-4939-A276-4687-598E192D6395}"/>
              </a:ext>
            </a:extLst>
          </p:cNvPr>
          <p:cNvSpPr txBox="1"/>
          <p:nvPr/>
        </p:nvSpPr>
        <p:spPr>
          <a:xfrm>
            <a:off x="571985" y="2028616"/>
            <a:ext cx="67338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4400">
                <a:solidFill>
                  <a:srgbClr val="80162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Jak połączyć oczekiwania roli sprzedażowej</a:t>
            </a:r>
            <a:br>
              <a:rPr lang="pl-PL" sz="4400">
                <a:solidFill>
                  <a:srgbClr val="80162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pl-PL" sz="4400">
                <a:solidFill>
                  <a:srgbClr val="80162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z potencjałem handlowca?</a:t>
            </a: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7CEE45C1-ADFD-7978-0F2E-699A91304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73182" y="1472684"/>
            <a:ext cx="2387205" cy="36023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F852327-F723-573F-FB22-8EB104CCE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90" y="324827"/>
            <a:ext cx="3791316" cy="149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47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A9BE251A-9539-78DA-31D0-182612680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46310" y="1807875"/>
            <a:ext cx="1570661" cy="110718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3585C98-8C8C-C5DF-7BBC-209D15C8E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152838" y="4073197"/>
            <a:ext cx="1570661" cy="1107187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9DB866CC-7A57-8457-A4AE-9D5BEE3F2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362975" y="1807875"/>
            <a:ext cx="1570661" cy="1107187"/>
          </a:xfrm>
          <a:prstGeom prst="rect">
            <a:avLst/>
          </a:prstGeom>
        </p:spPr>
      </p:pic>
      <p:pic>
        <p:nvPicPr>
          <p:cNvPr id="56" name="Obraz 55">
            <a:extLst>
              <a:ext uri="{FF2B5EF4-FFF2-40B4-BE49-F238E27FC236}">
                <a16:creationId xmlns:a16="http://schemas.microsoft.com/office/drawing/2014/main" id="{249B54B8-9024-A736-B711-082F95E244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8586" y="5355744"/>
            <a:ext cx="764243" cy="844690"/>
          </a:xfrm>
          <a:prstGeom prst="rect">
            <a:avLst/>
          </a:prstGeom>
        </p:spPr>
      </p:pic>
      <p:pic>
        <p:nvPicPr>
          <p:cNvPr id="61" name="Obraz 60">
            <a:extLst>
              <a:ext uri="{FF2B5EF4-FFF2-40B4-BE49-F238E27FC236}">
                <a16:creationId xmlns:a16="http://schemas.microsoft.com/office/drawing/2014/main" id="{FA82F66A-6D70-0636-B67C-7A87FB515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3441" y="1334362"/>
            <a:ext cx="404727" cy="447330"/>
          </a:xfrm>
          <a:prstGeom prst="rect">
            <a:avLst/>
          </a:prstGeom>
        </p:spPr>
      </p:pic>
      <p:sp>
        <p:nvSpPr>
          <p:cNvPr id="37" name="Prostokąt 36">
            <a:extLst>
              <a:ext uri="{FF2B5EF4-FFF2-40B4-BE49-F238E27FC236}">
                <a16:creationId xmlns:a16="http://schemas.microsoft.com/office/drawing/2014/main" id="{60AC2ED7-D801-8416-700B-290B9E7145CF}"/>
              </a:ext>
            </a:extLst>
          </p:cNvPr>
          <p:cNvSpPr/>
          <p:nvPr/>
        </p:nvSpPr>
        <p:spPr>
          <a:xfrm>
            <a:off x="2580968" y="5312488"/>
            <a:ext cx="2714400" cy="8794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>
                <a:solidFill>
                  <a:schemeClr val="tx1"/>
                </a:solidFill>
                <a:latin typeface="Lato Light"/>
                <a:ea typeface="Lato Light"/>
                <a:cs typeface="Lato Light"/>
              </a:rPr>
              <a:t>Bada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 poziom nastawień</a:t>
            </a:r>
            <a:br>
              <a:rPr lang="pl-PL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w kontekście każdej z 18 kompetencji</a:t>
            </a:r>
            <a:r>
              <a:rPr lang="pl-PL">
                <a:solidFill>
                  <a:schemeClr val="tx1"/>
                </a:solidFill>
                <a:latin typeface="Lato Light"/>
                <a:ea typeface="Lato Light"/>
                <a:cs typeface="Lato Light"/>
              </a:rPr>
              <a:t>.</a:t>
            </a: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ato Light"/>
              <a:ea typeface="Lato Light"/>
              <a:cs typeface="Lato Light"/>
            </a:endParaRPr>
          </a:p>
        </p:txBody>
      </p:sp>
      <p:pic>
        <p:nvPicPr>
          <p:cNvPr id="39" name="Grafika 38">
            <a:extLst>
              <a:ext uri="{FF2B5EF4-FFF2-40B4-BE49-F238E27FC236}">
                <a16:creationId xmlns:a16="http://schemas.microsoft.com/office/drawing/2014/main" id="{51DCD904-2AD8-F2AA-FC83-8353835C1C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3569522" y="4195305"/>
            <a:ext cx="737292" cy="759545"/>
          </a:xfrm>
          <a:prstGeom prst="rect">
            <a:avLst/>
          </a:prstGeom>
        </p:spPr>
      </p:pic>
      <p:sp>
        <p:nvSpPr>
          <p:cNvPr id="41" name="Prostokąt 40">
            <a:extLst>
              <a:ext uri="{FF2B5EF4-FFF2-40B4-BE49-F238E27FC236}">
                <a16:creationId xmlns:a16="http://schemas.microsoft.com/office/drawing/2014/main" id="{510FD191-3EE2-277B-934B-71E93F30E93F}"/>
              </a:ext>
            </a:extLst>
          </p:cNvPr>
          <p:cNvSpPr/>
          <p:nvPr/>
        </p:nvSpPr>
        <p:spPr>
          <a:xfrm>
            <a:off x="4738800" y="2987162"/>
            <a:ext cx="2714400" cy="879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>
                <a:solidFill>
                  <a:schemeClr val="tx1"/>
                </a:solidFill>
                <a:latin typeface="Lato Light"/>
                <a:ea typeface="Lato Light"/>
                <a:cs typeface="Lato Light"/>
              </a:rPr>
              <a:t>Mierzy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 Indeks Wymówek,</a:t>
            </a:r>
            <a:br>
              <a:rPr lang="pl-PL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czyli to, na ile handlowiec lubi sprzedawać</a:t>
            </a:r>
            <a:r>
              <a:rPr lang="pl-PL">
                <a:solidFill>
                  <a:schemeClr val="tx1"/>
                </a:solidFill>
                <a:latin typeface="Lato Light"/>
                <a:ea typeface="Lato Light"/>
                <a:cs typeface="Lato Light"/>
              </a:rPr>
              <a:t>.</a:t>
            </a: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ato Light"/>
              <a:ea typeface="Lato Light"/>
              <a:cs typeface="Lato Light"/>
            </a:endParaRPr>
          </a:p>
        </p:txBody>
      </p:sp>
      <p:sp>
        <p:nvSpPr>
          <p:cNvPr id="44" name="Prostokąt 43">
            <a:extLst>
              <a:ext uri="{FF2B5EF4-FFF2-40B4-BE49-F238E27FC236}">
                <a16:creationId xmlns:a16="http://schemas.microsoft.com/office/drawing/2014/main" id="{2FB77E92-64B2-E420-A943-AF5F302FDD09}"/>
              </a:ext>
            </a:extLst>
          </p:cNvPr>
          <p:cNvSpPr/>
          <p:nvPr/>
        </p:nvSpPr>
        <p:spPr>
          <a:xfrm>
            <a:off x="637456" y="2987162"/>
            <a:ext cx="2714400" cy="870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>
                <a:solidFill>
                  <a:schemeClr val="tx1"/>
                </a:solidFill>
                <a:latin typeface="Lato Light"/>
                <a:ea typeface="Lato Light"/>
                <a:cs typeface="Lato Light"/>
              </a:rPr>
              <a:t>Mierzy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 poziom 18 kluczowych kompetencji sprzedażowych</a:t>
            </a:r>
            <a:r>
              <a:rPr lang="pl-PL">
                <a:solidFill>
                  <a:schemeClr val="tx1"/>
                </a:solidFill>
                <a:latin typeface="Lato Light"/>
                <a:ea typeface="Lato Light"/>
                <a:cs typeface="Lato Light"/>
              </a:rPr>
              <a:t>.</a:t>
            </a: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ato Light"/>
              <a:ea typeface="Lato Light"/>
              <a:cs typeface="Lato Light"/>
            </a:endParaRPr>
          </a:p>
        </p:txBody>
      </p:sp>
      <p:pic>
        <p:nvPicPr>
          <p:cNvPr id="45" name="Grafika 44">
            <a:extLst>
              <a:ext uri="{FF2B5EF4-FFF2-40B4-BE49-F238E27FC236}">
                <a16:creationId xmlns:a16="http://schemas.microsoft.com/office/drawing/2014/main" id="{1EF3B502-1181-E7A2-4603-DB9A070271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87176" y="1838351"/>
            <a:ext cx="616318" cy="756666"/>
          </a:xfrm>
          <a:prstGeom prst="rect">
            <a:avLst/>
          </a:prstGeom>
        </p:spPr>
      </p:pic>
      <p:sp>
        <p:nvSpPr>
          <p:cNvPr id="47" name="Prostokąt 46">
            <a:extLst>
              <a:ext uri="{FF2B5EF4-FFF2-40B4-BE49-F238E27FC236}">
                <a16:creationId xmlns:a16="http://schemas.microsoft.com/office/drawing/2014/main" id="{C7582C50-968B-0CB2-E838-5673F3E7838B}"/>
              </a:ext>
            </a:extLst>
          </p:cNvPr>
          <p:cNvSpPr/>
          <p:nvPr/>
        </p:nvSpPr>
        <p:spPr>
          <a:xfrm>
            <a:off x="6565321" y="5312488"/>
            <a:ext cx="2714400" cy="1207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>
                <a:solidFill>
                  <a:schemeClr val="tx1"/>
                </a:solidFill>
                <a:latin typeface="Lato Light"/>
                <a:ea typeface="Lato Light"/>
                <a:cs typeface="Lato Light"/>
              </a:rPr>
              <a:t>Pokazuje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 mocne strony </a:t>
            </a:r>
            <a:br>
              <a:rPr lang="pl-PL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i obszary do rozwoju sprzedawców</a:t>
            </a:r>
            <a:r>
              <a:rPr lang="pl-PL">
                <a:solidFill>
                  <a:schemeClr val="tx1"/>
                </a:solidFill>
                <a:latin typeface="Lato Light"/>
                <a:ea typeface="Lato Light"/>
                <a:cs typeface="Lato Light"/>
              </a:rPr>
              <a:t>.</a:t>
            </a: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ato Light"/>
              <a:ea typeface="Lato Light"/>
              <a:cs typeface="Lato Light"/>
            </a:endParaRPr>
          </a:p>
        </p:txBody>
      </p:sp>
      <p:sp>
        <p:nvSpPr>
          <p:cNvPr id="50" name="Prostokąt 49">
            <a:extLst>
              <a:ext uri="{FF2B5EF4-FFF2-40B4-BE49-F238E27FC236}">
                <a16:creationId xmlns:a16="http://schemas.microsoft.com/office/drawing/2014/main" id="{3164778F-9253-B6F9-F024-E7F870B5347D}"/>
              </a:ext>
            </a:extLst>
          </p:cNvPr>
          <p:cNvSpPr/>
          <p:nvPr/>
        </p:nvSpPr>
        <p:spPr>
          <a:xfrm>
            <a:off x="8574441" y="2987162"/>
            <a:ext cx="2714400" cy="1272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>
                <a:solidFill>
                  <a:schemeClr val="tx1"/>
                </a:solidFill>
                <a:latin typeface="Lato Light"/>
                <a:ea typeface="Lato Light"/>
                <a:cs typeface="Lato Light"/>
              </a:rPr>
              <a:t>Identyfikuje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, w której roli sprzedażowej handlowiec sprawdzi się najlepiej</a:t>
            </a:r>
            <a:r>
              <a:rPr lang="pl-PL">
                <a:solidFill>
                  <a:schemeClr val="tx1"/>
                </a:solidFill>
                <a:latin typeface="Lato Light"/>
                <a:ea typeface="Lato Light"/>
                <a:cs typeface="Lato Light"/>
              </a:rPr>
              <a:t>.</a:t>
            </a: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ato Light"/>
              <a:ea typeface="Lato Light"/>
              <a:cs typeface="Lato Light"/>
            </a:endParaRPr>
          </a:p>
        </p:txBody>
      </p:sp>
      <p:pic>
        <p:nvPicPr>
          <p:cNvPr id="51" name="Grafika 50">
            <a:extLst>
              <a:ext uri="{FF2B5EF4-FFF2-40B4-BE49-F238E27FC236}">
                <a16:creationId xmlns:a16="http://schemas.microsoft.com/office/drawing/2014/main" id="{424D91D2-21AD-8108-6B7C-ED2A460D73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27093" y="1838351"/>
            <a:ext cx="756666" cy="756666"/>
          </a:xfrm>
          <a:prstGeom prst="rect">
            <a:avLst/>
          </a:prstGeom>
        </p:spPr>
      </p:pic>
      <p:sp>
        <p:nvSpPr>
          <p:cNvPr id="54" name="TextBox 7">
            <a:extLst>
              <a:ext uri="{FF2B5EF4-FFF2-40B4-BE49-F238E27FC236}">
                <a16:creationId xmlns:a16="http://schemas.microsoft.com/office/drawing/2014/main" id="{21B3394D-0851-35A8-5C22-A30692EB9D9B}"/>
              </a:ext>
            </a:extLst>
          </p:cNvPr>
          <p:cNvSpPr txBox="1"/>
          <p:nvPr/>
        </p:nvSpPr>
        <p:spPr>
          <a:xfrm>
            <a:off x="2677169" y="392826"/>
            <a:ext cx="89850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FinxS</a:t>
            </a:r>
            <a:r>
              <a:rPr kumimoji="0" lang="pl-PL" sz="3000" b="1" i="0" u="none" strike="noStrike" kern="1200" cap="none" spc="0" normalizeH="0" baseline="30000" noProof="0" dirty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®</a:t>
            </a:r>
            <a:r>
              <a:rPr kumimoji="0" lang="pl-PL" sz="3000" b="1" i="0" u="none" strike="noStrike" kern="1200" cap="none" spc="0" normalizeH="0" baseline="0" noProof="0" dirty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 Sales </a:t>
            </a:r>
            <a:r>
              <a:rPr kumimoji="0" lang="pl-PL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Assessment</a:t>
            </a:r>
            <a:r>
              <a:rPr kumimoji="0" lang="pl-PL" sz="3000" b="1" i="0" u="none" strike="noStrike" kern="1200" cap="none" spc="0" normalizeH="0" baseline="0" noProof="0" dirty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 </a:t>
            </a:r>
            <a:r>
              <a:rPr kumimoji="0" lang="pl-PL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(w skrócie FSA)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3C04E9F-EB6D-C78D-7F28-695491897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310670" y="1807875"/>
            <a:ext cx="1570661" cy="1107187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292DE13A-5CC7-6B1C-EA64-3E13E1155D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08117" y="1838351"/>
            <a:ext cx="617747" cy="75666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8F56F22-B150-B441-0C8E-32ED1699B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137191" y="4093383"/>
            <a:ext cx="1570661" cy="1107187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932EB3A7-A386-52EA-C0D5-54723F4421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544188" y="4268642"/>
            <a:ext cx="756667" cy="75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676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15309BB-A30D-0B59-A02A-16703B38F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89" y="81213"/>
            <a:ext cx="2772149" cy="1090756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EB30E737-DCBD-F09B-7699-E51AEF84B5CD}"/>
              </a:ext>
            </a:extLst>
          </p:cNvPr>
          <p:cNvSpPr txBox="1"/>
          <p:nvPr/>
        </p:nvSpPr>
        <p:spPr>
          <a:xfrm>
            <a:off x="2785324" y="312866"/>
            <a:ext cx="8985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Wynik indywidualny Tomasza</a:t>
            </a: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1E50B4E2-1304-E782-65F2-91AE0D0E2205}"/>
              </a:ext>
            </a:extLst>
          </p:cNvPr>
          <p:cNvGrpSpPr/>
          <p:nvPr/>
        </p:nvGrpSpPr>
        <p:grpSpPr>
          <a:xfrm>
            <a:off x="2557911" y="1907328"/>
            <a:ext cx="6556594" cy="4110016"/>
            <a:chOff x="13516086" y="3319738"/>
            <a:chExt cx="13049040" cy="8077106"/>
          </a:xfrm>
        </p:grpSpPr>
        <p:sp>
          <p:nvSpPr>
            <p:cNvPr id="5" name="Freeform: Shape 6">
              <a:extLst>
                <a:ext uri="{FF2B5EF4-FFF2-40B4-BE49-F238E27FC236}">
                  <a16:creationId xmlns:a16="http://schemas.microsoft.com/office/drawing/2014/main" id="{37C7ED78-8D5C-2D0A-7DAF-6E7A75CC7B39}"/>
                </a:ext>
              </a:extLst>
            </p:cNvPr>
            <p:cNvSpPr/>
            <p:nvPr/>
          </p:nvSpPr>
          <p:spPr>
            <a:xfrm>
              <a:off x="13516086" y="3319738"/>
              <a:ext cx="13049040" cy="8077106"/>
            </a:xfrm>
            <a:custGeom>
              <a:avLst/>
              <a:gdLst>
                <a:gd name="connsiteX0" fmla="*/ 4570952 w 4562475"/>
                <a:gd name="connsiteY0" fmla="*/ 4091749 h 4086225"/>
                <a:gd name="connsiteX1" fmla="*/ 0 w 4562475"/>
                <a:gd name="connsiteY1" fmla="*/ 4091749 h 4086225"/>
                <a:gd name="connsiteX2" fmla="*/ 0 w 4562475"/>
                <a:gd name="connsiteY2" fmla="*/ 70009 h 4086225"/>
                <a:gd name="connsiteX3" fmla="*/ 70009 w 4562475"/>
                <a:gd name="connsiteY3" fmla="*/ 0 h 4086225"/>
                <a:gd name="connsiteX4" fmla="*/ 4500849 w 4562475"/>
                <a:gd name="connsiteY4" fmla="*/ 0 h 4086225"/>
                <a:gd name="connsiteX5" fmla="*/ 4570857 w 4562475"/>
                <a:gd name="connsiteY5" fmla="*/ 70009 h 4086225"/>
                <a:gd name="connsiteX6" fmla="*/ 4570857 w 4562475"/>
                <a:gd name="connsiteY6" fmla="*/ 4091749 h 408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62475" h="4086225">
                  <a:moveTo>
                    <a:pt x="4570952" y="4091749"/>
                  </a:moveTo>
                  <a:lnTo>
                    <a:pt x="0" y="4091749"/>
                  </a:lnTo>
                  <a:lnTo>
                    <a:pt x="0" y="70009"/>
                  </a:lnTo>
                  <a:cubicBezTo>
                    <a:pt x="0" y="31337"/>
                    <a:pt x="31337" y="0"/>
                    <a:pt x="70009" y="0"/>
                  </a:cubicBezTo>
                  <a:lnTo>
                    <a:pt x="4500849" y="0"/>
                  </a:lnTo>
                  <a:cubicBezTo>
                    <a:pt x="4539520" y="0"/>
                    <a:pt x="4570857" y="31337"/>
                    <a:pt x="4570857" y="70009"/>
                  </a:cubicBezTo>
                  <a:lnTo>
                    <a:pt x="4570857" y="409174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7">
              <a:extLst>
                <a:ext uri="{FF2B5EF4-FFF2-40B4-BE49-F238E27FC236}">
                  <a16:creationId xmlns:a16="http://schemas.microsoft.com/office/drawing/2014/main" id="{A8A5875C-243D-0DD0-B072-74EC923B0CCB}"/>
                </a:ext>
              </a:extLst>
            </p:cNvPr>
            <p:cNvSpPr/>
            <p:nvPr/>
          </p:nvSpPr>
          <p:spPr>
            <a:xfrm>
              <a:off x="13697023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8 w 66675"/>
                <a:gd name="connsiteY1" fmla="*/ 74295 h 66675"/>
                <a:gd name="connsiteX2" fmla="*/ 0 w 66675"/>
                <a:gd name="connsiteY2" fmla="*/ 37148 h 66675"/>
                <a:gd name="connsiteX3" fmla="*/ 37148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3" y="74295"/>
                    <a:pt x="37148" y="74295"/>
                  </a:cubicBezTo>
                  <a:cubicBezTo>
                    <a:pt x="16632" y="74295"/>
                    <a:pt x="0" y="57664"/>
                    <a:pt x="0" y="37148"/>
                  </a:cubicBezTo>
                  <a:cubicBezTo>
                    <a:pt x="0" y="16632"/>
                    <a:pt x="16632" y="0"/>
                    <a:pt x="37148" y="0"/>
                  </a:cubicBezTo>
                  <a:cubicBezTo>
                    <a:pt x="57663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FC51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8">
              <a:extLst>
                <a:ext uri="{FF2B5EF4-FFF2-40B4-BE49-F238E27FC236}">
                  <a16:creationId xmlns:a16="http://schemas.microsoft.com/office/drawing/2014/main" id="{506272CF-A00E-1DE3-CE45-25164E7A381B}"/>
                </a:ext>
              </a:extLst>
            </p:cNvPr>
            <p:cNvSpPr/>
            <p:nvPr/>
          </p:nvSpPr>
          <p:spPr>
            <a:xfrm>
              <a:off x="13939732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7 w 66675"/>
                <a:gd name="connsiteY1" fmla="*/ 74295 h 66675"/>
                <a:gd name="connsiteX2" fmla="*/ 0 w 66675"/>
                <a:gd name="connsiteY2" fmla="*/ 37148 h 66675"/>
                <a:gd name="connsiteX3" fmla="*/ 37147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3" y="74295"/>
                    <a:pt x="37147" y="74295"/>
                  </a:cubicBezTo>
                  <a:cubicBezTo>
                    <a:pt x="16631" y="74295"/>
                    <a:pt x="0" y="57664"/>
                    <a:pt x="0" y="37148"/>
                  </a:cubicBezTo>
                  <a:cubicBezTo>
                    <a:pt x="0" y="16632"/>
                    <a:pt x="16631" y="0"/>
                    <a:pt x="37147" y="0"/>
                  </a:cubicBezTo>
                  <a:cubicBezTo>
                    <a:pt x="57663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F9C1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9">
              <a:extLst>
                <a:ext uri="{FF2B5EF4-FFF2-40B4-BE49-F238E27FC236}">
                  <a16:creationId xmlns:a16="http://schemas.microsoft.com/office/drawing/2014/main" id="{F2D91890-4750-980E-1488-768DEE005918}"/>
                </a:ext>
              </a:extLst>
            </p:cNvPr>
            <p:cNvSpPr/>
            <p:nvPr/>
          </p:nvSpPr>
          <p:spPr>
            <a:xfrm>
              <a:off x="14182272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8 w 66675"/>
                <a:gd name="connsiteY1" fmla="*/ 74295 h 66675"/>
                <a:gd name="connsiteX2" fmla="*/ 0 w 66675"/>
                <a:gd name="connsiteY2" fmla="*/ 37148 h 66675"/>
                <a:gd name="connsiteX3" fmla="*/ 37148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4" y="74295"/>
                    <a:pt x="37148" y="74295"/>
                  </a:cubicBezTo>
                  <a:cubicBezTo>
                    <a:pt x="16631" y="74295"/>
                    <a:pt x="0" y="57664"/>
                    <a:pt x="0" y="37148"/>
                  </a:cubicBezTo>
                  <a:cubicBezTo>
                    <a:pt x="0" y="16632"/>
                    <a:pt x="16631" y="0"/>
                    <a:pt x="37148" y="0"/>
                  </a:cubicBezTo>
                  <a:cubicBezTo>
                    <a:pt x="57664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53F98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10">
              <a:extLst>
                <a:ext uri="{FF2B5EF4-FFF2-40B4-BE49-F238E27FC236}">
                  <a16:creationId xmlns:a16="http://schemas.microsoft.com/office/drawing/2014/main" id="{1FAD859F-F7A6-659C-CC45-A7A3D18966E2}"/>
                </a:ext>
              </a:extLst>
            </p:cNvPr>
            <p:cNvSpPr/>
            <p:nvPr/>
          </p:nvSpPr>
          <p:spPr>
            <a:xfrm>
              <a:off x="22518054" y="3599309"/>
              <a:ext cx="829347" cy="304657"/>
            </a:xfrm>
            <a:custGeom>
              <a:avLst/>
              <a:gdLst>
                <a:gd name="connsiteX0" fmla="*/ 396430 w 466725"/>
                <a:gd name="connsiteY0" fmla="*/ 179927 h 171450"/>
                <a:gd name="connsiteX1" fmla="*/ 79439 w 466725"/>
                <a:gd name="connsiteY1" fmla="*/ 179927 h 171450"/>
                <a:gd name="connsiteX2" fmla="*/ 0 w 466725"/>
                <a:gd name="connsiteY2" fmla="*/ 100489 h 171450"/>
                <a:gd name="connsiteX3" fmla="*/ 0 w 466725"/>
                <a:gd name="connsiteY3" fmla="*/ 79439 h 171450"/>
                <a:gd name="connsiteX4" fmla="*/ 79439 w 466725"/>
                <a:gd name="connsiteY4" fmla="*/ 0 h 171450"/>
                <a:gd name="connsiteX5" fmla="*/ 396430 w 466725"/>
                <a:gd name="connsiteY5" fmla="*/ 0 h 171450"/>
                <a:gd name="connsiteX6" fmla="*/ 475869 w 466725"/>
                <a:gd name="connsiteY6" fmla="*/ 79439 h 171450"/>
                <a:gd name="connsiteX7" fmla="*/ 475869 w 466725"/>
                <a:gd name="connsiteY7" fmla="*/ 100489 h 171450"/>
                <a:gd name="connsiteX8" fmla="*/ 396430 w 466725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725" h="171450">
                  <a:moveTo>
                    <a:pt x="396430" y="179927"/>
                  </a:moveTo>
                  <a:lnTo>
                    <a:pt x="79439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9" y="0"/>
                  </a:cubicBezTo>
                  <a:lnTo>
                    <a:pt x="396430" y="0"/>
                  </a:lnTo>
                  <a:cubicBezTo>
                    <a:pt x="440341" y="0"/>
                    <a:pt x="475869" y="35528"/>
                    <a:pt x="475869" y="79439"/>
                  </a:cubicBezTo>
                  <a:lnTo>
                    <a:pt x="475869" y="100489"/>
                  </a:lnTo>
                  <a:cubicBezTo>
                    <a:pt x="475869" y="144399"/>
                    <a:pt x="440341" y="179927"/>
                    <a:pt x="396430" y="17992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1">
              <a:extLst>
                <a:ext uri="{FF2B5EF4-FFF2-40B4-BE49-F238E27FC236}">
                  <a16:creationId xmlns:a16="http://schemas.microsoft.com/office/drawing/2014/main" id="{E31BD8C3-F554-387F-D4C3-28441E348CE9}"/>
                </a:ext>
              </a:extLst>
            </p:cNvPr>
            <p:cNvSpPr/>
            <p:nvPr/>
          </p:nvSpPr>
          <p:spPr>
            <a:xfrm>
              <a:off x="23634627" y="3599309"/>
              <a:ext cx="1320182" cy="304657"/>
            </a:xfrm>
            <a:custGeom>
              <a:avLst/>
              <a:gdLst>
                <a:gd name="connsiteX0" fmla="*/ 667036 w 742950"/>
                <a:gd name="connsiteY0" fmla="*/ 179927 h 171450"/>
                <a:gd name="connsiteX1" fmla="*/ 79438 w 742950"/>
                <a:gd name="connsiteY1" fmla="*/ 179927 h 171450"/>
                <a:gd name="connsiteX2" fmla="*/ 0 w 742950"/>
                <a:gd name="connsiteY2" fmla="*/ 100489 h 171450"/>
                <a:gd name="connsiteX3" fmla="*/ 0 w 742950"/>
                <a:gd name="connsiteY3" fmla="*/ 79439 h 171450"/>
                <a:gd name="connsiteX4" fmla="*/ 79438 w 742950"/>
                <a:gd name="connsiteY4" fmla="*/ 0 h 171450"/>
                <a:gd name="connsiteX5" fmla="*/ 667036 w 742950"/>
                <a:gd name="connsiteY5" fmla="*/ 0 h 171450"/>
                <a:gd name="connsiteX6" fmla="*/ 746474 w 742950"/>
                <a:gd name="connsiteY6" fmla="*/ 79439 h 171450"/>
                <a:gd name="connsiteX7" fmla="*/ 746474 w 742950"/>
                <a:gd name="connsiteY7" fmla="*/ 100489 h 171450"/>
                <a:gd name="connsiteX8" fmla="*/ 667036 w 742950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2950" h="171450">
                  <a:moveTo>
                    <a:pt x="667036" y="179927"/>
                  </a:moveTo>
                  <a:lnTo>
                    <a:pt x="79438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8" y="0"/>
                  </a:cubicBezTo>
                  <a:lnTo>
                    <a:pt x="667036" y="0"/>
                  </a:lnTo>
                  <a:cubicBezTo>
                    <a:pt x="710946" y="0"/>
                    <a:pt x="746474" y="35528"/>
                    <a:pt x="746474" y="79439"/>
                  </a:cubicBezTo>
                  <a:lnTo>
                    <a:pt x="746474" y="100489"/>
                  </a:lnTo>
                  <a:cubicBezTo>
                    <a:pt x="746474" y="144399"/>
                    <a:pt x="710851" y="179927"/>
                    <a:pt x="667036" y="17992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2">
              <a:extLst>
                <a:ext uri="{FF2B5EF4-FFF2-40B4-BE49-F238E27FC236}">
                  <a16:creationId xmlns:a16="http://schemas.microsoft.com/office/drawing/2014/main" id="{762941C9-193A-68BC-45E0-0CAE4B1977EA}"/>
                </a:ext>
              </a:extLst>
            </p:cNvPr>
            <p:cNvSpPr/>
            <p:nvPr/>
          </p:nvSpPr>
          <p:spPr>
            <a:xfrm>
              <a:off x="25254225" y="3599309"/>
              <a:ext cx="829347" cy="304657"/>
            </a:xfrm>
            <a:custGeom>
              <a:avLst/>
              <a:gdLst>
                <a:gd name="connsiteX0" fmla="*/ 396430 w 466725"/>
                <a:gd name="connsiteY0" fmla="*/ 179927 h 171450"/>
                <a:gd name="connsiteX1" fmla="*/ 79438 w 466725"/>
                <a:gd name="connsiteY1" fmla="*/ 179927 h 171450"/>
                <a:gd name="connsiteX2" fmla="*/ 0 w 466725"/>
                <a:gd name="connsiteY2" fmla="*/ 100489 h 171450"/>
                <a:gd name="connsiteX3" fmla="*/ 0 w 466725"/>
                <a:gd name="connsiteY3" fmla="*/ 79439 h 171450"/>
                <a:gd name="connsiteX4" fmla="*/ 79438 w 466725"/>
                <a:gd name="connsiteY4" fmla="*/ 0 h 171450"/>
                <a:gd name="connsiteX5" fmla="*/ 396430 w 466725"/>
                <a:gd name="connsiteY5" fmla="*/ 0 h 171450"/>
                <a:gd name="connsiteX6" fmla="*/ 475869 w 466725"/>
                <a:gd name="connsiteY6" fmla="*/ 79439 h 171450"/>
                <a:gd name="connsiteX7" fmla="*/ 475869 w 466725"/>
                <a:gd name="connsiteY7" fmla="*/ 100489 h 171450"/>
                <a:gd name="connsiteX8" fmla="*/ 396430 w 466725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725" h="171450">
                  <a:moveTo>
                    <a:pt x="396430" y="179927"/>
                  </a:moveTo>
                  <a:lnTo>
                    <a:pt x="79438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8" y="0"/>
                  </a:cubicBezTo>
                  <a:lnTo>
                    <a:pt x="396430" y="0"/>
                  </a:lnTo>
                  <a:cubicBezTo>
                    <a:pt x="440341" y="0"/>
                    <a:pt x="475869" y="35528"/>
                    <a:pt x="475869" y="79439"/>
                  </a:cubicBezTo>
                  <a:lnTo>
                    <a:pt x="475869" y="100489"/>
                  </a:lnTo>
                  <a:cubicBezTo>
                    <a:pt x="475869" y="144399"/>
                    <a:pt x="440341" y="179927"/>
                    <a:pt x="396430" y="17992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Prostokąt 11">
            <a:extLst>
              <a:ext uri="{FF2B5EF4-FFF2-40B4-BE49-F238E27FC236}">
                <a16:creationId xmlns:a16="http://schemas.microsoft.com/office/drawing/2014/main" id="{5CA99317-4D65-B352-95BD-2A8D385DE32E}"/>
              </a:ext>
            </a:extLst>
          </p:cNvPr>
          <p:cNvSpPr/>
          <p:nvPr/>
        </p:nvSpPr>
        <p:spPr>
          <a:xfrm>
            <a:off x="0" y="5787039"/>
            <a:ext cx="12192000" cy="10907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7" name="Freeform: Shape 34">
            <a:extLst>
              <a:ext uri="{FF2B5EF4-FFF2-40B4-BE49-F238E27FC236}">
                <a16:creationId xmlns:a16="http://schemas.microsoft.com/office/drawing/2014/main" id="{12817D6D-A3BF-D29D-7EDF-586DCA13A31B}"/>
              </a:ext>
            </a:extLst>
          </p:cNvPr>
          <p:cNvSpPr/>
          <p:nvPr/>
        </p:nvSpPr>
        <p:spPr>
          <a:xfrm>
            <a:off x="1650845" y="2425433"/>
            <a:ext cx="577114" cy="842519"/>
          </a:xfrm>
          <a:custGeom>
            <a:avLst/>
            <a:gdLst>
              <a:gd name="connsiteX0" fmla="*/ 546957 w 569816"/>
              <a:gd name="connsiteY0" fmla="*/ 786146 h 831865"/>
              <a:gd name="connsiteX1" fmla="*/ 569816 w 569816"/>
              <a:gd name="connsiteY1" fmla="*/ 809006 h 831865"/>
              <a:gd name="connsiteX2" fmla="*/ 546957 w 569816"/>
              <a:gd name="connsiteY2" fmla="*/ 831865 h 831865"/>
              <a:gd name="connsiteX3" fmla="*/ 524097 w 569816"/>
              <a:gd name="connsiteY3" fmla="*/ 809006 h 831865"/>
              <a:gd name="connsiteX4" fmla="*/ 546957 w 569816"/>
              <a:gd name="connsiteY4" fmla="*/ 786146 h 831865"/>
              <a:gd name="connsiteX5" fmla="*/ 284908 w 569816"/>
              <a:gd name="connsiteY5" fmla="*/ 786146 h 831865"/>
              <a:gd name="connsiteX6" fmla="*/ 307767 w 569816"/>
              <a:gd name="connsiteY6" fmla="*/ 809006 h 831865"/>
              <a:gd name="connsiteX7" fmla="*/ 284908 w 569816"/>
              <a:gd name="connsiteY7" fmla="*/ 831865 h 831865"/>
              <a:gd name="connsiteX8" fmla="*/ 262048 w 569816"/>
              <a:gd name="connsiteY8" fmla="*/ 809006 h 831865"/>
              <a:gd name="connsiteX9" fmla="*/ 284908 w 569816"/>
              <a:gd name="connsiteY9" fmla="*/ 786146 h 831865"/>
              <a:gd name="connsiteX10" fmla="*/ 22860 w 569816"/>
              <a:gd name="connsiteY10" fmla="*/ 786146 h 831865"/>
              <a:gd name="connsiteX11" fmla="*/ 45719 w 569816"/>
              <a:gd name="connsiteY11" fmla="*/ 809006 h 831865"/>
              <a:gd name="connsiteX12" fmla="*/ 22860 w 569816"/>
              <a:gd name="connsiteY12" fmla="*/ 831865 h 831865"/>
              <a:gd name="connsiteX13" fmla="*/ 0 w 569816"/>
              <a:gd name="connsiteY13" fmla="*/ 809006 h 831865"/>
              <a:gd name="connsiteX14" fmla="*/ 22860 w 569816"/>
              <a:gd name="connsiteY14" fmla="*/ 786146 h 831865"/>
              <a:gd name="connsiteX15" fmla="*/ 546957 w 569816"/>
              <a:gd name="connsiteY15" fmla="*/ 524097 h 831865"/>
              <a:gd name="connsiteX16" fmla="*/ 569816 w 569816"/>
              <a:gd name="connsiteY16" fmla="*/ 546957 h 831865"/>
              <a:gd name="connsiteX17" fmla="*/ 546957 w 569816"/>
              <a:gd name="connsiteY17" fmla="*/ 569816 h 831865"/>
              <a:gd name="connsiteX18" fmla="*/ 524097 w 569816"/>
              <a:gd name="connsiteY18" fmla="*/ 546957 h 831865"/>
              <a:gd name="connsiteX19" fmla="*/ 546957 w 569816"/>
              <a:gd name="connsiteY19" fmla="*/ 524097 h 831865"/>
              <a:gd name="connsiteX20" fmla="*/ 284908 w 569816"/>
              <a:gd name="connsiteY20" fmla="*/ 524097 h 831865"/>
              <a:gd name="connsiteX21" fmla="*/ 307767 w 569816"/>
              <a:gd name="connsiteY21" fmla="*/ 546957 h 831865"/>
              <a:gd name="connsiteX22" fmla="*/ 284908 w 569816"/>
              <a:gd name="connsiteY22" fmla="*/ 569816 h 831865"/>
              <a:gd name="connsiteX23" fmla="*/ 262048 w 569816"/>
              <a:gd name="connsiteY23" fmla="*/ 546957 h 831865"/>
              <a:gd name="connsiteX24" fmla="*/ 284908 w 569816"/>
              <a:gd name="connsiteY24" fmla="*/ 524097 h 831865"/>
              <a:gd name="connsiteX25" fmla="*/ 22860 w 569816"/>
              <a:gd name="connsiteY25" fmla="*/ 524097 h 831865"/>
              <a:gd name="connsiteX26" fmla="*/ 45719 w 569816"/>
              <a:gd name="connsiteY26" fmla="*/ 546957 h 831865"/>
              <a:gd name="connsiteX27" fmla="*/ 22860 w 569816"/>
              <a:gd name="connsiteY27" fmla="*/ 569816 h 831865"/>
              <a:gd name="connsiteX28" fmla="*/ 0 w 569816"/>
              <a:gd name="connsiteY28" fmla="*/ 546957 h 831865"/>
              <a:gd name="connsiteX29" fmla="*/ 22860 w 569816"/>
              <a:gd name="connsiteY29" fmla="*/ 524097 h 831865"/>
              <a:gd name="connsiteX30" fmla="*/ 546957 w 569816"/>
              <a:gd name="connsiteY30" fmla="*/ 262048 h 831865"/>
              <a:gd name="connsiteX31" fmla="*/ 569816 w 569816"/>
              <a:gd name="connsiteY31" fmla="*/ 284908 h 831865"/>
              <a:gd name="connsiteX32" fmla="*/ 546957 w 569816"/>
              <a:gd name="connsiteY32" fmla="*/ 307767 h 831865"/>
              <a:gd name="connsiteX33" fmla="*/ 524097 w 569816"/>
              <a:gd name="connsiteY33" fmla="*/ 284908 h 831865"/>
              <a:gd name="connsiteX34" fmla="*/ 546957 w 569816"/>
              <a:gd name="connsiteY34" fmla="*/ 262048 h 831865"/>
              <a:gd name="connsiteX35" fmla="*/ 284908 w 569816"/>
              <a:gd name="connsiteY35" fmla="*/ 262048 h 831865"/>
              <a:gd name="connsiteX36" fmla="*/ 307767 w 569816"/>
              <a:gd name="connsiteY36" fmla="*/ 284908 h 831865"/>
              <a:gd name="connsiteX37" fmla="*/ 284908 w 569816"/>
              <a:gd name="connsiteY37" fmla="*/ 307767 h 831865"/>
              <a:gd name="connsiteX38" fmla="*/ 262048 w 569816"/>
              <a:gd name="connsiteY38" fmla="*/ 284908 h 831865"/>
              <a:gd name="connsiteX39" fmla="*/ 284908 w 569816"/>
              <a:gd name="connsiteY39" fmla="*/ 262048 h 831865"/>
              <a:gd name="connsiteX40" fmla="*/ 22860 w 569816"/>
              <a:gd name="connsiteY40" fmla="*/ 262048 h 831865"/>
              <a:gd name="connsiteX41" fmla="*/ 45719 w 569816"/>
              <a:gd name="connsiteY41" fmla="*/ 284908 h 831865"/>
              <a:gd name="connsiteX42" fmla="*/ 22860 w 569816"/>
              <a:gd name="connsiteY42" fmla="*/ 307767 h 831865"/>
              <a:gd name="connsiteX43" fmla="*/ 0 w 569816"/>
              <a:gd name="connsiteY43" fmla="*/ 284908 h 831865"/>
              <a:gd name="connsiteX44" fmla="*/ 22860 w 569816"/>
              <a:gd name="connsiteY44" fmla="*/ 262048 h 831865"/>
              <a:gd name="connsiteX45" fmla="*/ 546957 w 569816"/>
              <a:gd name="connsiteY45" fmla="*/ 0 h 831865"/>
              <a:gd name="connsiteX46" fmla="*/ 569816 w 569816"/>
              <a:gd name="connsiteY46" fmla="*/ 22860 h 831865"/>
              <a:gd name="connsiteX47" fmla="*/ 546957 w 569816"/>
              <a:gd name="connsiteY47" fmla="*/ 45719 h 831865"/>
              <a:gd name="connsiteX48" fmla="*/ 524097 w 569816"/>
              <a:gd name="connsiteY48" fmla="*/ 22860 h 831865"/>
              <a:gd name="connsiteX49" fmla="*/ 546957 w 569816"/>
              <a:gd name="connsiteY49" fmla="*/ 0 h 831865"/>
              <a:gd name="connsiteX50" fmla="*/ 284908 w 569816"/>
              <a:gd name="connsiteY50" fmla="*/ 0 h 831865"/>
              <a:gd name="connsiteX51" fmla="*/ 307767 w 569816"/>
              <a:gd name="connsiteY51" fmla="*/ 22860 h 831865"/>
              <a:gd name="connsiteX52" fmla="*/ 284908 w 569816"/>
              <a:gd name="connsiteY52" fmla="*/ 45719 h 831865"/>
              <a:gd name="connsiteX53" fmla="*/ 262048 w 569816"/>
              <a:gd name="connsiteY53" fmla="*/ 22860 h 831865"/>
              <a:gd name="connsiteX54" fmla="*/ 284908 w 569816"/>
              <a:gd name="connsiteY54" fmla="*/ 0 h 831865"/>
              <a:gd name="connsiteX55" fmla="*/ 22860 w 569816"/>
              <a:gd name="connsiteY55" fmla="*/ 0 h 831865"/>
              <a:gd name="connsiteX56" fmla="*/ 45719 w 569816"/>
              <a:gd name="connsiteY56" fmla="*/ 22860 h 831865"/>
              <a:gd name="connsiteX57" fmla="*/ 22860 w 569816"/>
              <a:gd name="connsiteY57" fmla="*/ 45719 h 831865"/>
              <a:gd name="connsiteX58" fmla="*/ 0 w 569816"/>
              <a:gd name="connsiteY58" fmla="*/ 22860 h 831865"/>
              <a:gd name="connsiteX59" fmla="*/ 22860 w 569816"/>
              <a:gd name="connsiteY59" fmla="*/ 0 h 831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69816" h="831865">
                <a:moveTo>
                  <a:pt x="546957" y="786146"/>
                </a:moveTo>
                <a:cubicBezTo>
                  <a:pt x="559582" y="786146"/>
                  <a:pt x="569816" y="796380"/>
                  <a:pt x="569816" y="809006"/>
                </a:cubicBezTo>
                <a:cubicBezTo>
                  <a:pt x="569816" y="821631"/>
                  <a:pt x="559582" y="831865"/>
                  <a:pt x="546957" y="831865"/>
                </a:cubicBezTo>
                <a:cubicBezTo>
                  <a:pt x="534332" y="831865"/>
                  <a:pt x="524097" y="821631"/>
                  <a:pt x="524097" y="809006"/>
                </a:cubicBezTo>
                <a:cubicBezTo>
                  <a:pt x="524097" y="796380"/>
                  <a:pt x="534332" y="786146"/>
                  <a:pt x="546957" y="786146"/>
                </a:cubicBezTo>
                <a:close/>
                <a:moveTo>
                  <a:pt x="284908" y="786146"/>
                </a:moveTo>
                <a:cubicBezTo>
                  <a:pt x="297533" y="786146"/>
                  <a:pt x="307767" y="796380"/>
                  <a:pt x="307767" y="809006"/>
                </a:cubicBezTo>
                <a:cubicBezTo>
                  <a:pt x="307767" y="821631"/>
                  <a:pt x="297533" y="831865"/>
                  <a:pt x="284908" y="831865"/>
                </a:cubicBezTo>
                <a:cubicBezTo>
                  <a:pt x="272283" y="831865"/>
                  <a:pt x="262048" y="821631"/>
                  <a:pt x="262048" y="809006"/>
                </a:cubicBezTo>
                <a:cubicBezTo>
                  <a:pt x="262048" y="796380"/>
                  <a:pt x="272283" y="786146"/>
                  <a:pt x="284908" y="786146"/>
                </a:cubicBezTo>
                <a:close/>
                <a:moveTo>
                  <a:pt x="22860" y="786146"/>
                </a:moveTo>
                <a:cubicBezTo>
                  <a:pt x="35485" y="786146"/>
                  <a:pt x="45719" y="796380"/>
                  <a:pt x="45719" y="809006"/>
                </a:cubicBezTo>
                <a:cubicBezTo>
                  <a:pt x="45719" y="821631"/>
                  <a:pt x="35485" y="831865"/>
                  <a:pt x="22860" y="831865"/>
                </a:cubicBezTo>
                <a:cubicBezTo>
                  <a:pt x="10235" y="831865"/>
                  <a:pt x="0" y="821631"/>
                  <a:pt x="0" y="809006"/>
                </a:cubicBezTo>
                <a:cubicBezTo>
                  <a:pt x="0" y="796380"/>
                  <a:pt x="10235" y="786146"/>
                  <a:pt x="22860" y="786146"/>
                </a:cubicBezTo>
                <a:close/>
                <a:moveTo>
                  <a:pt x="546957" y="524097"/>
                </a:moveTo>
                <a:cubicBezTo>
                  <a:pt x="559582" y="524097"/>
                  <a:pt x="569816" y="534331"/>
                  <a:pt x="569816" y="546957"/>
                </a:cubicBezTo>
                <a:cubicBezTo>
                  <a:pt x="569816" y="559582"/>
                  <a:pt x="559582" y="569816"/>
                  <a:pt x="546957" y="569816"/>
                </a:cubicBezTo>
                <a:cubicBezTo>
                  <a:pt x="534332" y="569816"/>
                  <a:pt x="524097" y="559582"/>
                  <a:pt x="524097" y="546957"/>
                </a:cubicBezTo>
                <a:cubicBezTo>
                  <a:pt x="524097" y="534331"/>
                  <a:pt x="534332" y="524097"/>
                  <a:pt x="546957" y="524097"/>
                </a:cubicBezTo>
                <a:close/>
                <a:moveTo>
                  <a:pt x="284908" y="524097"/>
                </a:moveTo>
                <a:cubicBezTo>
                  <a:pt x="297533" y="524097"/>
                  <a:pt x="307767" y="534331"/>
                  <a:pt x="307767" y="546957"/>
                </a:cubicBezTo>
                <a:cubicBezTo>
                  <a:pt x="307767" y="559582"/>
                  <a:pt x="297533" y="569816"/>
                  <a:pt x="284908" y="569816"/>
                </a:cubicBezTo>
                <a:cubicBezTo>
                  <a:pt x="272283" y="569816"/>
                  <a:pt x="262048" y="559582"/>
                  <a:pt x="262048" y="546957"/>
                </a:cubicBezTo>
                <a:cubicBezTo>
                  <a:pt x="262048" y="534331"/>
                  <a:pt x="272283" y="524097"/>
                  <a:pt x="284908" y="524097"/>
                </a:cubicBezTo>
                <a:close/>
                <a:moveTo>
                  <a:pt x="22860" y="524097"/>
                </a:moveTo>
                <a:cubicBezTo>
                  <a:pt x="35485" y="524097"/>
                  <a:pt x="45719" y="534331"/>
                  <a:pt x="45719" y="546957"/>
                </a:cubicBezTo>
                <a:cubicBezTo>
                  <a:pt x="45719" y="559582"/>
                  <a:pt x="35485" y="569816"/>
                  <a:pt x="22860" y="569816"/>
                </a:cubicBezTo>
                <a:cubicBezTo>
                  <a:pt x="10235" y="569816"/>
                  <a:pt x="0" y="559582"/>
                  <a:pt x="0" y="546957"/>
                </a:cubicBezTo>
                <a:cubicBezTo>
                  <a:pt x="0" y="534331"/>
                  <a:pt x="10235" y="524097"/>
                  <a:pt x="22860" y="524097"/>
                </a:cubicBezTo>
                <a:close/>
                <a:moveTo>
                  <a:pt x="546957" y="262048"/>
                </a:moveTo>
                <a:cubicBezTo>
                  <a:pt x="559582" y="262048"/>
                  <a:pt x="569816" y="272282"/>
                  <a:pt x="569816" y="284908"/>
                </a:cubicBezTo>
                <a:cubicBezTo>
                  <a:pt x="569816" y="297533"/>
                  <a:pt x="559582" y="307767"/>
                  <a:pt x="546957" y="307767"/>
                </a:cubicBezTo>
                <a:cubicBezTo>
                  <a:pt x="534332" y="307767"/>
                  <a:pt x="524097" y="297533"/>
                  <a:pt x="524097" y="284908"/>
                </a:cubicBezTo>
                <a:cubicBezTo>
                  <a:pt x="524097" y="272282"/>
                  <a:pt x="534332" y="262048"/>
                  <a:pt x="546957" y="262048"/>
                </a:cubicBezTo>
                <a:close/>
                <a:moveTo>
                  <a:pt x="284908" y="262048"/>
                </a:moveTo>
                <a:cubicBezTo>
                  <a:pt x="297533" y="262048"/>
                  <a:pt x="307767" y="272282"/>
                  <a:pt x="307767" y="284908"/>
                </a:cubicBezTo>
                <a:cubicBezTo>
                  <a:pt x="307767" y="297533"/>
                  <a:pt x="297533" y="307767"/>
                  <a:pt x="284908" y="307767"/>
                </a:cubicBezTo>
                <a:cubicBezTo>
                  <a:pt x="272283" y="307767"/>
                  <a:pt x="262048" y="297533"/>
                  <a:pt x="262048" y="284908"/>
                </a:cubicBezTo>
                <a:cubicBezTo>
                  <a:pt x="262048" y="272282"/>
                  <a:pt x="272283" y="262048"/>
                  <a:pt x="284908" y="262048"/>
                </a:cubicBezTo>
                <a:close/>
                <a:moveTo>
                  <a:pt x="22860" y="262048"/>
                </a:moveTo>
                <a:cubicBezTo>
                  <a:pt x="35485" y="262048"/>
                  <a:pt x="45719" y="272282"/>
                  <a:pt x="45719" y="284908"/>
                </a:cubicBezTo>
                <a:cubicBezTo>
                  <a:pt x="45719" y="297533"/>
                  <a:pt x="35485" y="307767"/>
                  <a:pt x="22860" y="307767"/>
                </a:cubicBezTo>
                <a:cubicBezTo>
                  <a:pt x="10235" y="307767"/>
                  <a:pt x="0" y="297533"/>
                  <a:pt x="0" y="284908"/>
                </a:cubicBezTo>
                <a:cubicBezTo>
                  <a:pt x="0" y="272282"/>
                  <a:pt x="10235" y="262048"/>
                  <a:pt x="22860" y="262048"/>
                </a:cubicBezTo>
                <a:close/>
                <a:moveTo>
                  <a:pt x="546957" y="0"/>
                </a:moveTo>
                <a:cubicBezTo>
                  <a:pt x="559582" y="0"/>
                  <a:pt x="569816" y="10234"/>
                  <a:pt x="569816" y="22860"/>
                </a:cubicBezTo>
                <a:cubicBezTo>
                  <a:pt x="569816" y="35485"/>
                  <a:pt x="559582" y="45719"/>
                  <a:pt x="546957" y="45719"/>
                </a:cubicBezTo>
                <a:cubicBezTo>
                  <a:pt x="534332" y="45719"/>
                  <a:pt x="524097" y="35485"/>
                  <a:pt x="524097" y="22860"/>
                </a:cubicBezTo>
                <a:cubicBezTo>
                  <a:pt x="524097" y="10234"/>
                  <a:pt x="534332" y="0"/>
                  <a:pt x="546957" y="0"/>
                </a:cubicBezTo>
                <a:close/>
                <a:moveTo>
                  <a:pt x="284908" y="0"/>
                </a:moveTo>
                <a:cubicBezTo>
                  <a:pt x="297533" y="0"/>
                  <a:pt x="307767" y="10234"/>
                  <a:pt x="307767" y="22860"/>
                </a:cubicBezTo>
                <a:cubicBezTo>
                  <a:pt x="307767" y="35485"/>
                  <a:pt x="297533" y="45719"/>
                  <a:pt x="284908" y="45719"/>
                </a:cubicBezTo>
                <a:cubicBezTo>
                  <a:pt x="272283" y="45719"/>
                  <a:pt x="262048" y="35485"/>
                  <a:pt x="262048" y="22860"/>
                </a:cubicBezTo>
                <a:cubicBezTo>
                  <a:pt x="262048" y="10234"/>
                  <a:pt x="272283" y="0"/>
                  <a:pt x="284908" y="0"/>
                </a:cubicBezTo>
                <a:close/>
                <a:moveTo>
                  <a:pt x="22860" y="0"/>
                </a:moveTo>
                <a:cubicBezTo>
                  <a:pt x="35485" y="0"/>
                  <a:pt x="45719" y="10234"/>
                  <a:pt x="45719" y="22860"/>
                </a:cubicBezTo>
                <a:cubicBezTo>
                  <a:pt x="45719" y="35485"/>
                  <a:pt x="35485" y="45719"/>
                  <a:pt x="22860" y="45719"/>
                </a:cubicBezTo>
                <a:cubicBezTo>
                  <a:pt x="10235" y="45719"/>
                  <a:pt x="0" y="35485"/>
                  <a:pt x="0" y="22860"/>
                </a:cubicBezTo>
                <a:cubicBezTo>
                  <a:pt x="0" y="10234"/>
                  <a:pt x="10235" y="0"/>
                  <a:pt x="22860" y="0"/>
                </a:cubicBezTo>
                <a:close/>
              </a:path>
            </a:pathLst>
          </a:custGeom>
          <a:solidFill>
            <a:schemeClr val="tx2"/>
          </a:solidFill>
          <a:ln w="645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8" name="Graphic 49">
            <a:extLst>
              <a:ext uri="{FF2B5EF4-FFF2-40B4-BE49-F238E27FC236}">
                <a16:creationId xmlns:a16="http://schemas.microsoft.com/office/drawing/2014/main" id="{26D6CD42-C2AA-FD56-ECB6-04F789F0FD3F}"/>
              </a:ext>
            </a:extLst>
          </p:cNvPr>
          <p:cNvSpPr/>
          <p:nvPr/>
        </p:nvSpPr>
        <p:spPr>
          <a:xfrm rot="18405470">
            <a:off x="9525632" y="4318083"/>
            <a:ext cx="556308" cy="514083"/>
          </a:xfrm>
          <a:custGeom>
            <a:avLst/>
            <a:gdLst>
              <a:gd name="connsiteX0" fmla="*/ -429 w 718318"/>
              <a:gd name="connsiteY0" fmla="*/ 697770 h 698277"/>
              <a:gd name="connsiteX1" fmla="*/ 717089 w 718318"/>
              <a:gd name="connsiteY1" fmla="*/ -507 h 698277"/>
              <a:gd name="connsiteX0" fmla="*/ 0 w 704320"/>
              <a:gd name="connsiteY0" fmla="*/ 691271 h 691271"/>
              <a:gd name="connsiteX1" fmla="*/ 703505 w 704320"/>
              <a:gd name="connsiteY1" fmla="*/ 0 h 691271"/>
              <a:gd name="connsiteX0" fmla="*/ 0 w 697321"/>
              <a:gd name="connsiteY0" fmla="*/ 684265 h 684265"/>
              <a:gd name="connsiteX1" fmla="*/ 696499 w 697321"/>
              <a:gd name="connsiteY1" fmla="*/ 0 h 684265"/>
              <a:gd name="connsiteX0" fmla="*/ 0 w 777373"/>
              <a:gd name="connsiteY0" fmla="*/ 684265 h 718368"/>
              <a:gd name="connsiteX1" fmla="*/ 696499 w 777373"/>
              <a:gd name="connsiteY1" fmla="*/ 0 h 71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7373" h="718368">
                <a:moveTo>
                  <a:pt x="0" y="684265"/>
                </a:moveTo>
                <a:cubicBezTo>
                  <a:pt x="0" y="684265"/>
                  <a:pt x="1075388" y="949610"/>
                  <a:pt x="696499" y="0"/>
                </a:cubicBezTo>
              </a:path>
            </a:pathLst>
          </a:custGeom>
          <a:noFill/>
          <a:ln w="25400" cap="rnd">
            <a:solidFill>
              <a:schemeClr val="accent1"/>
            </a:solidFill>
            <a:prstDash val="solid"/>
            <a:round/>
            <a:tailEnd type="arrow" w="med" len="sm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3" name="Obraz 5">
            <a:extLst>
              <a:ext uri="{FF2B5EF4-FFF2-40B4-BE49-F238E27FC236}">
                <a16:creationId xmlns:a16="http://schemas.microsoft.com/office/drawing/2014/main" id="{135FFBC7-A0D7-D284-DA2B-31988EF86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0305" y="2256878"/>
            <a:ext cx="6042239" cy="347646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F3B36D1-A337-D522-B999-1926DAB3C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51" y="1671328"/>
            <a:ext cx="10483023" cy="537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5159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48">
            <a:hlinkClick r:id="rId3"/>
            <a:extLst>
              <a:ext uri="{FF2B5EF4-FFF2-40B4-BE49-F238E27FC236}">
                <a16:creationId xmlns:a16="http://schemas.microsoft.com/office/drawing/2014/main" id="{0239F9E4-4253-FEE7-F2E8-9A1B851A8F08}"/>
              </a:ext>
            </a:extLst>
          </p:cNvPr>
          <p:cNvSpPr/>
          <p:nvPr/>
        </p:nvSpPr>
        <p:spPr>
          <a:xfrm rot="8258789">
            <a:off x="4619336" y="181314"/>
            <a:ext cx="9864929" cy="4421348"/>
          </a:xfrm>
          <a:prstGeom prst="roundRect">
            <a:avLst>
              <a:gd name="adj" fmla="val 50000"/>
            </a:avLst>
          </a:prstGeom>
          <a:solidFill>
            <a:srgbClr val="E6D2D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80162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B6BD7A2D-9337-3F53-357F-734C4B604B60}"/>
              </a:ext>
            </a:extLst>
          </p:cNvPr>
          <p:cNvGrpSpPr/>
          <p:nvPr/>
        </p:nvGrpSpPr>
        <p:grpSpPr>
          <a:xfrm>
            <a:off x="4958080" y="-326829"/>
            <a:ext cx="7763065" cy="7716994"/>
            <a:chOff x="5327555" y="230972"/>
            <a:chExt cx="6864445" cy="6858000"/>
          </a:xfrm>
          <a:effectLst>
            <a:outerShdw blurRad="508000" dist="38100" dir="3000000" algn="l" rotWithShape="0">
              <a:prstClr val="black">
                <a:alpha val="26000"/>
              </a:prstClr>
            </a:outerShdw>
          </a:effectLst>
        </p:grpSpPr>
        <p:pic>
          <p:nvPicPr>
            <p:cNvPr id="6" name="Obraz 5" descr="Obraz zawierający monitor, siedzi, biały&#10;&#10;Opis wygenerowany automatycznie">
              <a:extLst>
                <a:ext uri="{FF2B5EF4-FFF2-40B4-BE49-F238E27FC236}">
                  <a16:creationId xmlns:a16="http://schemas.microsoft.com/office/drawing/2014/main" id="{2396E17E-0FE1-A2F2-8CB9-130DFA4E6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7555" y="230972"/>
              <a:ext cx="6864445" cy="6858000"/>
            </a:xfrm>
            <a:prstGeom prst="rect">
              <a:avLst/>
            </a:prstGeom>
          </p:spPr>
        </p:pic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BF9BCA79-5017-840D-9BE8-2064300749D2}"/>
                </a:ext>
              </a:extLst>
            </p:cNvPr>
            <p:cNvSpPr/>
            <p:nvPr/>
          </p:nvSpPr>
          <p:spPr>
            <a:xfrm>
              <a:off x="7197754" y="1588140"/>
              <a:ext cx="3131848" cy="4124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</p:grp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DEEB44CC-D402-3527-ABF5-B871BA8243B0}"/>
              </a:ext>
            </a:extLst>
          </p:cNvPr>
          <p:cNvCxnSpPr/>
          <p:nvPr/>
        </p:nvCxnSpPr>
        <p:spPr>
          <a:xfrm>
            <a:off x="-233265" y="5910973"/>
            <a:ext cx="4984265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562133" y="4641409"/>
            <a:ext cx="43915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Poziomy kompetencji Tomasza </a:t>
            </a: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a rola Kreator</a:t>
            </a:r>
          </a:p>
        </p:txBody>
      </p:sp>
      <p:pic>
        <p:nvPicPr>
          <p:cNvPr id="2" name="Obraz 7">
            <a:extLst>
              <a:ext uri="{FF2B5EF4-FFF2-40B4-BE49-F238E27FC236}">
                <a16:creationId xmlns:a16="http://schemas.microsoft.com/office/drawing/2014/main" id="{1748F9A7-6AEF-7296-5429-96F5C1A1E3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111"/>
          <a:stretch/>
        </p:blipFill>
        <p:spPr>
          <a:xfrm>
            <a:off x="7042919" y="1574800"/>
            <a:ext cx="3572023" cy="369651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8577786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48">
            <a:hlinkClick r:id="rId3"/>
            <a:extLst>
              <a:ext uri="{FF2B5EF4-FFF2-40B4-BE49-F238E27FC236}">
                <a16:creationId xmlns:a16="http://schemas.microsoft.com/office/drawing/2014/main" id="{0239F9E4-4253-FEE7-F2E8-9A1B851A8F08}"/>
              </a:ext>
            </a:extLst>
          </p:cNvPr>
          <p:cNvSpPr/>
          <p:nvPr/>
        </p:nvSpPr>
        <p:spPr>
          <a:xfrm rot="8258789">
            <a:off x="4619336" y="181314"/>
            <a:ext cx="9864929" cy="4421348"/>
          </a:xfrm>
          <a:prstGeom prst="roundRect">
            <a:avLst>
              <a:gd name="adj" fmla="val 50000"/>
            </a:avLst>
          </a:prstGeom>
          <a:solidFill>
            <a:srgbClr val="E6D2D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80162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B6BD7A2D-9337-3F53-357F-734C4B604B60}"/>
              </a:ext>
            </a:extLst>
          </p:cNvPr>
          <p:cNvGrpSpPr/>
          <p:nvPr/>
        </p:nvGrpSpPr>
        <p:grpSpPr>
          <a:xfrm>
            <a:off x="4958080" y="-326829"/>
            <a:ext cx="7763065" cy="7716994"/>
            <a:chOff x="5327555" y="230972"/>
            <a:chExt cx="6864445" cy="6858000"/>
          </a:xfrm>
          <a:effectLst>
            <a:outerShdw blurRad="508000" dist="38100" dir="3000000" algn="l" rotWithShape="0">
              <a:prstClr val="black">
                <a:alpha val="26000"/>
              </a:prstClr>
            </a:outerShdw>
          </a:effectLst>
        </p:grpSpPr>
        <p:pic>
          <p:nvPicPr>
            <p:cNvPr id="6" name="Obraz 5" descr="Obraz zawierający monitor, siedzi, biały&#10;&#10;Opis wygenerowany automatycznie">
              <a:extLst>
                <a:ext uri="{FF2B5EF4-FFF2-40B4-BE49-F238E27FC236}">
                  <a16:creationId xmlns:a16="http://schemas.microsoft.com/office/drawing/2014/main" id="{2396E17E-0FE1-A2F2-8CB9-130DFA4E6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7555" y="230972"/>
              <a:ext cx="6864445" cy="6858000"/>
            </a:xfrm>
            <a:prstGeom prst="rect">
              <a:avLst/>
            </a:prstGeom>
          </p:spPr>
        </p:pic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BF9BCA79-5017-840D-9BE8-2064300749D2}"/>
                </a:ext>
              </a:extLst>
            </p:cNvPr>
            <p:cNvSpPr/>
            <p:nvPr/>
          </p:nvSpPr>
          <p:spPr>
            <a:xfrm>
              <a:off x="7197754" y="1588140"/>
              <a:ext cx="3131848" cy="4124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</p:grp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DEEB44CC-D402-3527-ABF5-B871BA8243B0}"/>
              </a:ext>
            </a:extLst>
          </p:cNvPr>
          <p:cNvCxnSpPr/>
          <p:nvPr/>
        </p:nvCxnSpPr>
        <p:spPr>
          <a:xfrm>
            <a:off x="-233265" y="5910973"/>
            <a:ext cx="4984265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562133" y="4641409"/>
            <a:ext cx="43915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Poziomy kompetencji Tomasza </a:t>
            </a: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a rola Kreator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4CFD449-BB15-90D4-E1D1-66C73E21BB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5768" y="1473332"/>
            <a:ext cx="3546249" cy="4095402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1469935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48">
            <a:hlinkClick r:id="rId3"/>
            <a:extLst>
              <a:ext uri="{FF2B5EF4-FFF2-40B4-BE49-F238E27FC236}">
                <a16:creationId xmlns:a16="http://schemas.microsoft.com/office/drawing/2014/main" id="{0239F9E4-4253-FEE7-F2E8-9A1B851A8F08}"/>
              </a:ext>
            </a:extLst>
          </p:cNvPr>
          <p:cNvSpPr/>
          <p:nvPr/>
        </p:nvSpPr>
        <p:spPr>
          <a:xfrm rot="8258789">
            <a:off x="4619336" y="181314"/>
            <a:ext cx="9864929" cy="4421348"/>
          </a:xfrm>
          <a:prstGeom prst="roundRect">
            <a:avLst>
              <a:gd name="adj" fmla="val 50000"/>
            </a:avLst>
          </a:prstGeom>
          <a:solidFill>
            <a:srgbClr val="E6D2D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80162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B6BD7A2D-9337-3F53-357F-734C4B604B60}"/>
              </a:ext>
            </a:extLst>
          </p:cNvPr>
          <p:cNvGrpSpPr/>
          <p:nvPr/>
        </p:nvGrpSpPr>
        <p:grpSpPr>
          <a:xfrm>
            <a:off x="4958080" y="-326829"/>
            <a:ext cx="7763065" cy="7716994"/>
            <a:chOff x="5327555" y="230972"/>
            <a:chExt cx="6864445" cy="6858000"/>
          </a:xfrm>
          <a:effectLst>
            <a:outerShdw blurRad="508000" dist="38100" dir="3000000" algn="l" rotWithShape="0">
              <a:prstClr val="black">
                <a:alpha val="26000"/>
              </a:prstClr>
            </a:outerShdw>
          </a:effectLst>
        </p:grpSpPr>
        <p:pic>
          <p:nvPicPr>
            <p:cNvPr id="6" name="Obraz 5" descr="Obraz zawierający monitor, siedzi, biały&#10;&#10;Opis wygenerowany automatycznie">
              <a:extLst>
                <a:ext uri="{FF2B5EF4-FFF2-40B4-BE49-F238E27FC236}">
                  <a16:creationId xmlns:a16="http://schemas.microsoft.com/office/drawing/2014/main" id="{2396E17E-0FE1-A2F2-8CB9-130DFA4E6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7555" y="230972"/>
              <a:ext cx="6864445" cy="6858000"/>
            </a:xfrm>
            <a:prstGeom prst="rect">
              <a:avLst/>
            </a:prstGeom>
          </p:spPr>
        </p:pic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BF9BCA79-5017-840D-9BE8-2064300749D2}"/>
                </a:ext>
              </a:extLst>
            </p:cNvPr>
            <p:cNvSpPr/>
            <p:nvPr/>
          </p:nvSpPr>
          <p:spPr>
            <a:xfrm>
              <a:off x="7197754" y="1588140"/>
              <a:ext cx="3131848" cy="4124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</p:grp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DEEB44CC-D402-3527-ABF5-B871BA8243B0}"/>
              </a:ext>
            </a:extLst>
          </p:cNvPr>
          <p:cNvCxnSpPr/>
          <p:nvPr/>
        </p:nvCxnSpPr>
        <p:spPr>
          <a:xfrm>
            <a:off x="-233265" y="5910973"/>
            <a:ext cx="4984265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562133" y="4641409"/>
            <a:ext cx="4391533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3200" b="1">
                <a:latin typeface="Lato Black"/>
                <a:ea typeface="Lato Black"/>
                <a:cs typeface="Lato Black"/>
              </a:rPr>
              <a:t>Wybrana </a:t>
            </a:r>
            <a:r>
              <a:rPr lang="pl-PL" sz="3200" b="1">
                <a:solidFill>
                  <a:srgbClr val="801624"/>
                </a:solidFill>
                <a:latin typeface="Lato Black"/>
                <a:ea typeface="Lato Black"/>
                <a:cs typeface="Lato Black"/>
              </a:rPr>
              <a:t>kompetencja </a:t>
            </a:r>
            <a:r>
              <a:rPr lang="pl-PL" sz="3200" b="1">
                <a:latin typeface="Lato Black"/>
                <a:ea typeface="Lato Black"/>
                <a:cs typeface="Lato Black"/>
              </a:rPr>
              <a:t>do rozwoju</a:t>
            </a:r>
          </a:p>
        </p:txBody>
      </p:sp>
      <p:pic>
        <p:nvPicPr>
          <p:cNvPr id="2" name="Obraz 5">
            <a:extLst>
              <a:ext uri="{FF2B5EF4-FFF2-40B4-BE49-F238E27FC236}">
                <a16:creationId xmlns:a16="http://schemas.microsoft.com/office/drawing/2014/main" id="{30B67C0D-B4C7-A087-1382-A48395F859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8542" y="1418723"/>
            <a:ext cx="3520701" cy="402055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0191782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48">
            <a:hlinkClick r:id="rId3"/>
            <a:extLst>
              <a:ext uri="{FF2B5EF4-FFF2-40B4-BE49-F238E27FC236}">
                <a16:creationId xmlns:a16="http://schemas.microsoft.com/office/drawing/2014/main" id="{0239F9E4-4253-FEE7-F2E8-9A1B851A8F08}"/>
              </a:ext>
            </a:extLst>
          </p:cNvPr>
          <p:cNvSpPr/>
          <p:nvPr/>
        </p:nvSpPr>
        <p:spPr>
          <a:xfrm rot="8258789">
            <a:off x="4619336" y="181314"/>
            <a:ext cx="9864929" cy="4421348"/>
          </a:xfrm>
          <a:prstGeom prst="roundRect">
            <a:avLst>
              <a:gd name="adj" fmla="val 50000"/>
            </a:avLst>
          </a:prstGeom>
          <a:solidFill>
            <a:srgbClr val="E6D2D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80162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B6BD7A2D-9337-3F53-357F-734C4B604B60}"/>
              </a:ext>
            </a:extLst>
          </p:cNvPr>
          <p:cNvGrpSpPr/>
          <p:nvPr/>
        </p:nvGrpSpPr>
        <p:grpSpPr>
          <a:xfrm>
            <a:off x="4958080" y="-326829"/>
            <a:ext cx="7763065" cy="7716994"/>
            <a:chOff x="5327555" y="230972"/>
            <a:chExt cx="6864445" cy="6858000"/>
          </a:xfrm>
          <a:effectLst>
            <a:outerShdw blurRad="508000" dist="38100" dir="3000000" algn="l" rotWithShape="0">
              <a:prstClr val="black">
                <a:alpha val="26000"/>
              </a:prstClr>
            </a:outerShdw>
          </a:effectLst>
        </p:grpSpPr>
        <p:pic>
          <p:nvPicPr>
            <p:cNvPr id="6" name="Obraz 5" descr="Obraz zawierający monitor, siedzi, biały&#10;&#10;Opis wygenerowany automatycznie">
              <a:extLst>
                <a:ext uri="{FF2B5EF4-FFF2-40B4-BE49-F238E27FC236}">
                  <a16:creationId xmlns:a16="http://schemas.microsoft.com/office/drawing/2014/main" id="{2396E17E-0FE1-A2F2-8CB9-130DFA4E6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7555" y="230972"/>
              <a:ext cx="6864445" cy="6858000"/>
            </a:xfrm>
            <a:prstGeom prst="rect">
              <a:avLst/>
            </a:prstGeom>
          </p:spPr>
        </p:pic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BF9BCA79-5017-840D-9BE8-2064300749D2}"/>
                </a:ext>
              </a:extLst>
            </p:cNvPr>
            <p:cNvSpPr/>
            <p:nvPr/>
          </p:nvSpPr>
          <p:spPr>
            <a:xfrm>
              <a:off x="7197754" y="1588140"/>
              <a:ext cx="3131848" cy="4124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</p:grp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DEEB44CC-D402-3527-ABF5-B871BA8243B0}"/>
              </a:ext>
            </a:extLst>
          </p:cNvPr>
          <p:cNvCxnSpPr/>
          <p:nvPr/>
        </p:nvCxnSpPr>
        <p:spPr>
          <a:xfrm>
            <a:off x="-233265" y="5910973"/>
            <a:ext cx="4984265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562133" y="4258852"/>
            <a:ext cx="47295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Wybrana kompetencja </a:t>
            </a:r>
            <a:r>
              <a:rPr lang="pl-PL" sz="3200" b="1" dirty="0">
                <a:solidFill>
                  <a:srgbClr val="80162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do zmiany/zmniejszenia natężenia: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1FB30DB-E95C-5C69-832D-3E831D6195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1630" y="1451657"/>
            <a:ext cx="3613312" cy="376101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3197295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wal 6">
            <a:extLst>
              <a:ext uri="{FF2B5EF4-FFF2-40B4-BE49-F238E27FC236}">
                <a16:creationId xmlns:a16="http://schemas.microsoft.com/office/drawing/2014/main" id="{C8E2A3E9-A66E-2B4E-40B7-8E8028264F45}"/>
              </a:ext>
            </a:extLst>
          </p:cNvPr>
          <p:cNvSpPr/>
          <p:nvPr/>
        </p:nvSpPr>
        <p:spPr>
          <a:xfrm>
            <a:off x="7755677" y="1374297"/>
            <a:ext cx="4022233" cy="4022233"/>
          </a:xfrm>
          <a:prstGeom prst="ellipse">
            <a:avLst/>
          </a:prstGeom>
          <a:solidFill>
            <a:srgbClr val="BE3B5A"/>
          </a:solidFill>
          <a:ln w="12700" cap="flat" cmpd="sng" algn="ctr">
            <a:noFill/>
            <a:prstDash val="solid"/>
            <a:miter lim="800000"/>
          </a:ln>
          <a:effectLst>
            <a:outerShdw blurRad="317500" sx="110000" sy="110000" algn="ctr" rotWithShape="0">
              <a:srgbClr val="BE3B5A">
                <a:alpha val="27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id="{F6546CEC-7E0B-3C51-A26C-4C4ECFBD07A3}"/>
              </a:ext>
            </a:extLst>
          </p:cNvPr>
          <p:cNvSpPr/>
          <p:nvPr/>
        </p:nvSpPr>
        <p:spPr>
          <a:xfrm>
            <a:off x="7755669" y="1383627"/>
            <a:ext cx="4022233" cy="4022233"/>
          </a:xfrm>
          <a:prstGeom prst="ellipse">
            <a:avLst/>
          </a:prstGeom>
          <a:gradFill>
            <a:gsLst>
              <a:gs pos="0">
                <a:srgbClr val="000000">
                  <a:lumMod val="95000"/>
                  <a:lumOff val="5000"/>
                  <a:alpha val="64000"/>
                </a:srgbClr>
              </a:gs>
              <a:gs pos="49000">
                <a:srgbClr val="000000">
                  <a:alpha val="36000"/>
                </a:srgbClr>
              </a:gs>
              <a:gs pos="78000">
                <a:srgbClr val="000000">
                  <a:alpha val="12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345460D9-EAA1-396D-E3AA-F753C6906B6F}"/>
              </a:ext>
            </a:extLst>
          </p:cNvPr>
          <p:cNvSpPr txBox="1"/>
          <p:nvPr/>
        </p:nvSpPr>
        <p:spPr>
          <a:xfrm>
            <a:off x="571985" y="2243221"/>
            <a:ext cx="66872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4000">
                <a:solidFill>
                  <a:srgbClr val="80162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Kompetencje i zachowania na tle etapów procesu sprzedaży</a:t>
            </a:r>
          </a:p>
        </p:txBody>
      </p:sp>
      <p:pic>
        <p:nvPicPr>
          <p:cNvPr id="10" name="Obraz 7" descr="Obraz zawierający koszula&#10;&#10;Opis wygenerowany automatycznie">
            <a:extLst>
              <a:ext uri="{FF2B5EF4-FFF2-40B4-BE49-F238E27FC236}">
                <a16:creationId xmlns:a16="http://schemas.microsoft.com/office/drawing/2014/main" id="{661C8768-18FA-CBCE-E1B8-E70AFB7A4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5480" y="1244512"/>
            <a:ext cx="3455983" cy="435644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49E08FD-B109-1E9A-07C8-75BFDABEA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90" y="324827"/>
            <a:ext cx="3791316" cy="149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0940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15309BB-A30D-0B59-A02A-16703B38F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89" y="81213"/>
            <a:ext cx="2772149" cy="1090756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EB30E737-DCBD-F09B-7699-E51AEF84B5CD}"/>
              </a:ext>
            </a:extLst>
          </p:cNvPr>
          <p:cNvSpPr txBox="1"/>
          <p:nvPr/>
        </p:nvSpPr>
        <p:spPr>
          <a:xfrm>
            <a:off x="2785324" y="312866"/>
            <a:ext cx="8985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Etapy procesu sprzedaży w FSA</a:t>
            </a: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1E50B4E2-1304-E782-65F2-91AE0D0E2205}"/>
              </a:ext>
            </a:extLst>
          </p:cNvPr>
          <p:cNvGrpSpPr/>
          <p:nvPr/>
        </p:nvGrpSpPr>
        <p:grpSpPr>
          <a:xfrm>
            <a:off x="2557911" y="1907328"/>
            <a:ext cx="6556594" cy="4110016"/>
            <a:chOff x="13516086" y="3319738"/>
            <a:chExt cx="13049040" cy="8077106"/>
          </a:xfrm>
        </p:grpSpPr>
        <p:sp>
          <p:nvSpPr>
            <p:cNvPr id="5" name="Freeform: Shape 6">
              <a:extLst>
                <a:ext uri="{FF2B5EF4-FFF2-40B4-BE49-F238E27FC236}">
                  <a16:creationId xmlns:a16="http://schemas.microsoft.com/office/drawing/2014/main" id="{37C7ED78-8D5C-2D0A-7DAF-6E7A75CC7B39}"/>
                </a:ext>
              </a:extLst>
            </p:cNvPr>
            <p:cNvSpPr/>
            <p:nvPr/>
          </p:nvSpPr>
          <p:spPr>
            <a:xfrm>
              <a:off x="13516086" y="3319738"/>
              <a:ext cx="13049040" cy="8077106"/>
            </a:xfrm>
            <a:custGeom>
              <a:avLst/>
              <a:gdLst>
                <a:gd name="connsiteX0" fmla="*/ 4570952 w 4562475"/>
                <a:gd name="connsiteY0" fmla="*/ 4091749 h 4086225"/>
                <a:gd name="connsiteX1" fmla="*/ 0 w 4562475"/>
                <a:gd name="connsiteY1" fmla="*/ 4091749 h 4086225"/>
                <a:gd name="connsiteX2" fmla="*/ 0 w 4562475"/>
                <a:gd name="connsiteY2" fmla="*/ 70009 h 4086225"/>
                <a:gd name="connsiteX3" fmla="*/ 70009 w 4562475"/>
                <a:gd name="connsiteY3" fmla="*/ 0 h 4086225"/>
                <a:gd name="connsiteX4" fmla="*/ 4500849 w 4562475"/>
                <a:gd name="connsiteY4" fmla="*/ 0 h 4086225"/>
                <a:gd name="connsiteX5" fmla="*/ 4570857 w 4562475"/>
                <a:gd name="connsiteY5" fmla="*/ 70009 h 4086225"/>
                <a:gd name="connsiteX6" fmla="*/ 4570857 w 4562475"/>
                <a:gd name="connsiteY6" fmla="*/ 4091749 h 408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62475" h="4086225">
                  <a:moveTo>
                    <a:pt x="4570952" y="4091749"/>
                  </a:moveTo>
                  <a:lnTo>
                    <a:pt x="0" y="4091749"/>
                  </a:lnTo>
                  <a:lnTo>
                    <a:pt x="0" y="70009"/>
                  </a:lnTo>
                  <a:cubicBezTo>
                    <a:pt x="0" y="31337"/>
                    <a:pt x="31337" y="0"/>
                    <a:pt x="70009" y="0"/>
                  </a:cubicBezTo>
                  <a:lnTo>
                    <a:pt x="4500849" y="0"/>
                  </a:lnTo>
                  <a:cubicBezTo>
                    <a:pt x="4539520" y="0"/>
                    <a:pt x="4570857" y="31337"/>
                    <a:pt x="4570857" y="70009"/>
                  </a:cubicBezTo>
                  <a:lnTo>
                    <a:pt x="4570857" y="409174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7">
              <a:extLst>
                <a:ext uri="{FF2B5EF4-FFF2-40B4-BE49-F238E27FC236}">
                  <a16:creationId xmlns:a16="http://schemas.microsoft.com/office/drawing/2014/main" id="{A8A5875C-243D-0DD0-B072-74EC923B0CCB}"/>
                </a:ext>
              </a:extLst>
            </p:cNvPr>
            <p:cNvSpPr/>
            <p:nvPr/>
          </p:nvSpPr>
          <p:spPr>
            <a:xfrm>
              <a:off x="13697023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8 w 66675"/>
                <a:gd name="connsiteY1" fmla="*/ 74295 h 66675"/>
                <a:gd name="connsiteX2" fmla="*/ 0 w 66675"/>
                <a:gd name="connsiteY2" fmla="*/ 37148 h 66675"/>
                <a:gd name="connsiteX3" fmla="*/ 37148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3" y="74295"/>
                    <a:pt x="37148" y="74295"/>
                  </a:cubicBezTo>
                  <a:cubicBezTo>
                    <a:pt x="16632" y="74295"/>
                    <a:pt x="0" y="57664"/>
                    <a:pt x="0" y="37148"/>
                  </a:cubicBezTo>
                  <a:cubicBezTo>
                    <a:pt x="0" y="16632"/>
                    <a:pt x="16632" y="0"/>
                    <a:pt x="37148" y="0"/>
                  </a:cubicBezTo>
                  <a:cubicBezTo>
                    <a:pt x="57663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FC51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8">
              <a:extLst>
                <a:ext uri="{FF2B5EF4-FFF2-40B4-BE49-F238E27FC236}">
                  <a16:creationId xmlns:a16="http://schemas.microsoft.com/office/drawing/2014/main" id="{506272CF-A00E-1DE3-CE45-25164E7A381B}"/>
                </a:ext>
              </a:extLst>
            </p:cNvPr>
            <p:cNvSpPr/>
            <p:nvPr/>
          </p:nvSpPr>
          <p:spPr>
            <a:xfrm>
              <a:off x="13939732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7 w 66675"/>
                <a:gd name="connsiteY1" fmla="*/ 74295 h 66675"/>
                <a:gd name="connsiteX2" fmla="*/ 0 w 66675"/>
                <a:gd name="connsiteY2" fmla="*/ 37148 h 66675"/>
                <a:gd name="connsiteX3" fmla="*/ 37147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3" y="74295"/>
                    <a:pt x="37147" y="74295"/>
                  </a:cubicBezTo>
                  <a:cubicBezTo>
                    <a:pt x="16631" y="74295"/>
                    <a:pt x="0" y="57664"/>
                    <a:pt x="0" y="37148"/>
                  </a:cubicBezTo>
                  <a:cubicBezTo>
                    <a:pt x="0" y="16632"/>
                    <a:pt x="16631" y="0"/>
                    <a:pt x="37147" y="0"/>
                  </a:cubicBezTo>
                  <a:cubicBezTo>
                    <a:pt x="57663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F9C1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9">
              <a:extLst>
                <a:ext uri="{FF2B5EF4-FFF2-40B4-BE49-F238E27FC236}">
                  <a16:creationId xmlns:a16="http://schemas.microsoft.com/office/drawing/2014/main" id="{F2D91890-4750-980E-1488-768DEE005918}"/>
                </a:ext>
              </a:extLst>
            </p:cNvPr>
            <p:cNvSpPr/>
            <p:nvPr/>
          </p:nvSpPr>
          <p:spPr>
            <a:xfrm>
              <a:off x="14182272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8 w 66675"/>
                <a:gd name="connsiteY1" fmla="*/ 74295 h 66675"/>
                <a:gd name="connsiteX2" fmla="*/ 0 w 66675"/>
                <a:gd name="connsiteY2" fmla="*/ 37148 h 66675"/>
                <a:gd name="connsiteX3" fmla="*/ 37148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4" y="74295"/>
                    <a:pt x="37148" y="74295"/>
                  </a:cubicBezTo>
                  <a:cubicBezTo>
                    <a:pt x="16631" y="74295"/>
                    <a:pt x="0" y="57664"/>
                    <a:pt x="0" y="37148"/>
                  </a:cubicBezTo>
                  <a:cubicBezTo>
                    <a:pt x="0" y="16632"/>
                    <a:pt x="16631" y="0"/>
                    <a:pt x="37148" y="0"/>
                  </a:cubicBezTo>
                  <a:cubicBezTo>
                    <a:pt x="57664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53F98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10">
              <a:extLst>
                <a:ext uri="{FF2B5EF4-FFF2-40B4-BE49-F238E27FC236}">
                  <a16:creationId xmlns:a16="http://schemas.microsoft.com/office/drawing/2014/main" id="{1FAD859F-F7A6-659C-CC45-A7A3D18966E2}"/>
                </a:ext>
              </a:extLst>
            </p:cNvPr>
            <p:cNvSpPr/>
            <p:nvPr/>
          </p:nvSpPr>
          <p:spPr>
            <a:xfrm>
              <a:off x="22518054" y="3599309"/>
              <a:ext cx="829347" cy="304657"/>
            </a:xfrm>
            <a:custGeom>
              <a:avLst/>
              <a:gdLst>
                <a:gd name="connsiteX0" fmla="*/ 396430 w 466725"/>
                <a:gd name="connsiteY0" fmla="*/ 179927 h 171450"/>
                <a:gd name="connsiteX1" fmla="*/ 79439 w 466725"/>
                <a:gd name="connsiteY1" fmla="*/ 179927 h 171450"/>
                <a:gd name="connsiteX2" fmla="*/ 0 w 466725"/>
                <a:gd name="connsiteY2" fmla="*/ 100489 h 171450"/>
                <a:gd name="connsiteX3" fmla="*/ 0 w 466725"/>
                <a:gd name="connsiteY3" fmla="*/ 79439 h 171450"/>
                <a:gd name="connsiteX4" fmla="*/ 79439 w 466725"/>
                <a:gd name="connsiteY4" fmla="*/ 0 h 171450"/>
                <a:gd name="connsiteX5" fmla="*/ 396430 w 466725"/>
                <a:gd name="connsiteY5" fmla="*/ 0 h 171450"/>
                <a:gd name="connsiteX6" fmla="*/ 475869 w 466725"/>
                <a:gd name="connsiteY6" fmla="*/ 79439 h 171450"/>
                <a:gd name="connsiteX7" fmla="*/ 475869 w 466725"/>
                <a:gd name="connsiteY7" fmla="*/ 100489 h 171450"/>
                <a:gd name="connsiteX8" fmla="*/ 396430 w 466725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725" h="171450">
                  <a:moveTo>
                    <a:pt x="396430" y="179927"/>
                  </a:moveTo>
                  <a:lnTo>
                    <a:pt x="79439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9" y="0"/>
                  </a:cubicBezTo>
                  <a:lnTo>
                    <a:pt x="396430" y="0"/>
                  </a:lnTo>
                  <a:cubicBezTo>
                    <a:pt x="440341" y="0"/>
                    <a:pt x="475869" y="35528"/>
                    <a:pt x="475869" y="79439"/>
                  </a:cubicBezTo>
                  <a:lnTo>
                    <a:pt x="475869" y="100489"/>
                  </a:lnTo>
                  <a:cubicBezTo>
                    <a:pt x="475869" y="144399"/>
                    <a:pt x="440341" y="179927"/>
                    <a:pt x="396430" y="17992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1">
              <a:extLst>
                <a:ext uri="{FF2B5EF4-FFF2-40B4-BE49-F238E27FC236}">
                  <a16:creationId xmlns:a16="http://schemas.microsoft.com/office/drawing/2014/main" id="{E31BD8C3-F554-387F-D4C3-28441E348CE9}"/>
                </a:ext>
              </a:extLst>
            </p:cNvPr>
            <p:cNvSpPr/>
            <p:nvPr/>
          </p:nvSpPr>
          <p:spPr>
            <a:xfrm>
              <a:off x="23634627" y="3599309"/>
              <a:ext cx="1320182" cy="304657"/>
            </a:xfrm>
            <a:custGeom>
              <a:avLst/>
              <a:gdLst>
                <a:gd name="connsiteX0" fmla="*/ 667036 w 742950"/>
                <a:gd name="connsiteY0" fmla="*/ 179927 h 171450"/>
                <a:gd name="connsiteX1" fmla="*/ 79438 w 742950"/>
                <a:gd name="connsiteY1" fmla="*/ 179927 h 171450"/>
                <a:gd name="connsiteX2" fmla="*/ 0 w 742950"/>
                <a:gd name="connsiteY2" fmla="*/ 100489 h 171450"/>
                <a:gd name="connsiteX3" fmla="*/ 0 w 742950"/>
                <a:gd name="connsiteY3" fmla="*/ 79439 h 171450"/>
                <a:gd name="connsiteX4" fmla="*/ 79438 w 742950"/>
                <a:gd name="connsiteY4" fmla="*/ 0 h 171450"/>
                <a:gd name="connsiteX5" fmla="*/ 667036 w 742950"/>
                <a:gd name="connsiteY5" fmla="*/ 0 h 171450"/>
                <a:gd name="connsiteX6" fmla="*/ 746474 w 742950"/>
                <a:gd name="connsiteY6" fmla="*/ 79439 h 171450"/>
                <a:gd name="connsiteX7" fmla="*/ 746474 w 742950"/>
                <a:gd name="connsiteY7" fmla="*/ 100489 h 171450"/>
                <a:gd name="connsiteX8" fmla="*/ 667036 w 742950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2950" h="171450">
                  <a:moveTo>
                    <a:pt x="667036" y="179927"/>
                  </a:moveTo>
                  <a:lnTo>
                    <a:pt x="79438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8" y="0"/>
                  </a:cubicBezTo>
                  <a:lnTo>
                    <a:pt x="667036" y="0"/>
                  </a:lnTo>
                  <a:cubicBezTo>
                    <a:pt x="710946" y="0"/>
                    <a:pt x="746474" y="35528"/>
                    <a:pt x="746474" y="79439"/>
                  </a:cubicBezTo>
                  <a:lnTo>
                    <a:pt x="746474" y="100489"/>
                  </a:lnTo>
                  <a:cubicBezTo>
                    <a:pt x="746474" y="144399"/>
                    <a:pt x="710851" y="179927"/>
                    <a:pt x="667036" y="17992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2">
              <a:extLst>
                <a:ext uri="{FF2B5EF4-FFF2-40B4-BE49-F238E27FC236}">
                  <a16:creationId xmlns:a16="http://schemas.microsoft.com/office/drawing/2014/main" id="{762941C9-193A-68BC-45E0-0CAE4B1977EA}"/>
                </a:ext>
              </a:extLst>
            </p:cNvPr>
            <p:cNvSpPr/>
            <p:nvPr/>
          </p:nvSpPr>
          <p:spPr>
            <a:xfrm>
              <a:off x="25254225" y="3599309"/>
              <a:ext cx="829347" cy="304657"/>
            </a:xfrm>
            <a:custGeom>
              <a:avLst/>
              <a:gdLst>
                <a:gd name="connsiteX0" fmla="*/ 396430 w 466725"/>
                <a:gd name="connsiteY0" fmla="*/ 179927 h 171450"/>
                <a:gd name="connsiteX1" fmla="*/ 79438 w 466725"/>
                <a:gd name="connsiteY1" fmla="*/ 179927 h 171450"/>
                <a:gd name="connsiteX2" fmla="*/ 0 w 466725"/>
                <a:gd name="connsiteY2" fmla="*/ 100489 h 171450"/>
                <a:gd name="connsiteX3" fmla="*/ 0 w 466725"/>
                <a:gd name="connsiteY3" fmla="*/ 79439 h 171450"/>
                <a:gd name="connsiteX4" fmla="*/ 79438 w 466725"/>
                <a:gd name="connsiteY4" fmla="*/ 0 h 171450"/>
                <a:gd name="connsiteX5" fmla="*/ 396430 w 466725"/>
                <a:gd name="connsiteY5" fmla="*/ 0 h 171450"/>
                <a:gd name="connsiteX6" fmla="*/ 475869 w 466725"/>
                <a:gd name="connsiteY6" fmla="*/ 79439 h 171450"/>
                <a:gd name="connsiteX7" fmla="*/ 475869 w 466725"/>
                <a:gd name="connsiteY7" fmla="*/ 100489 h 171450"/>
                <a:gd name="connsiteX8" fmla="*/ 396430 w 466725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725" h="171450">
                  <a:moveTo>
                    <a:pt x="396430" y="179927"/>
                  </a:moveTo>
                  <a:lnTo>
                    <a:pt x="79438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8" y="0"/>
                  </a:cubicBezTo>
                  <a:lnTo>
                    <a:pt x="396430" y="0"/>
                  </a:lnTo>
                  <a:cubicBezTo>
                    <a:pt x="440341" y="0"/>
                    <a:pt x="475869" y="35528"/>
                    <a:pt x="475869" y="79439"/>
                  </a:cubicBezTo>
                  <a:lnTo>
                    <a:pt x="475869" y="100489"/>
                  </a:lnTo>
                  <a:cubicBezTo>
                    <a:pt x="475869" y="144399"/>
                    <a:pt x="440341" y="179927"/>
                    <a:pt x="396430" y="17992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Prostokąt 11">
            <a:extLst>
              <a:ext uri="{FF2B5EF4-FFF2-40B4-BE49-F238E27FC236}">
                <a16:creationId xmlns:a16="http://schemas.microsoft.com/office/drawing/2014/main" id="{5CA99317-4D65-B352-95BD-2A8D385DE32E}"/>
              </a:ext>
            </a:extLst>
          </p:cNvPr>
          <p:cNvSpPr/>
          <p:nvPr/>
        </p:nvSpPr>
        <p:spPr>
          <a:xfrm>
            <a:off x="0" y="5787039"/>
            <a:ext cx="12192000" cy="10907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7" name="Freeform: Shape 34">
            <a:extLst>
              <a:ext uri="{FF2B5EF4-FFF2-40B4-BE49-F238E27FC236}">
                <a16:creationId xmlns:a16="http://schemas.microsoft.com/office/drawing/2014/main" id="{12817D6D-A3BF-D29D-7EDF-586DCA13A31B}"/>
              </a:ext>
            </a:extLst>
          </p:cNvPr>
          <p:cNvSpPr/>
          <p:nvPr/>
        </p:nvSpPr>
        <p:spPr>
          <a:xfrm>
            <a:off x="1650845" y="2425433"/>
            <a:ext cx="577114" cy="842519"/>
          </a:xfrm>
          <a:custGeom>
            <a:avLst/>
            <a:gdLst>
              <a:gd name="connsiteX0" fmla="*/ 546957 w 569816"/>
              <a:gd name="connsiteY0" fmla="*/ 786146 h 831865"/>
              <a:gd name="connsiteX1" fmla="*/ 569816 w 569816"/>
              <a:gd name="connsiteY1" fmla="*/ 809006 h 831865"/>
              <a:gd name="connsiteX2" fmla="*/ 546957 w 569816"/>
              <a:gd name="connsiteY2" fmla="*/ 831865 h 831865"/>
              <a:gd name="connsiteX3" fmla="*/ 524097 w 569816"/>
              <a:gd name="connsiteY3" fmla="*/ 809006 h 831865"/>
              <a:gd name="connsiteX4" fmla="*/ 546957 w 569816"/>
              <a:gd name="connsiteY4" fmla="*/ 786146 h 831865"/>
              <a:gd name="connsiteX5" fmla="*/ 284908 w 569816"/>
              <a:gd name="connsiteY5" fmla="*/ 786146 h 831865"/>
              <a:gd name="connsiteX6" fmla="*/ 307767 w 569816"/>
              <a:gd name="connsiteY6" fmla="*/ 809006 h 831865"/>
              <a:gd name="connsiteX7" fmla="*/ 284908 w 569816"/>
              <a:gd name="connsiteY7" fmla="*/ 831865 h 831865"/>
              <a:gd name="connsiteX8" fmla="*/ 262048 w 569816"/>
              <a:gd name="connsiteY8" fmla="*/ 809006 h 831865"/>
              <a:gd name="connsiteX9" fmla="*/ 284908 w 569816"/>
              <a:gd name="connsiteY9" fmla="*/ 786146 h 831865"/>
              <a:gd name="connsiteX10" fmla="*/ 22860 w 569816"/>
              <a:gd name="connsiteY10" fmla="*/ 786146 h 831865"/>
              <a:gd name="connsiteX11" fmla="*/ 45719 w 569816"/>
              <a:gd name="connsiteY11" fmla="*/ 809006 h 831865"/>
              <a:gd name="connsiteX12" fmla="*/ 22860 w 569816"/>
              <a:gd name="connsiteY12" fmla="*/ 831865 h 831865"/>
              <a:gd name="connsiteX13" fmla="*/ 0 w 569816"/>
              <a:gd name="connsiteY13" fmla="*/ 809006 h 831865"/>
              <a:gd name="connsiteX14" fmla="*/ 22860 w 569816"/>
              <a:gd name="connsiteY14" fmla="*/ 786146 h 831865"/>
              <a:gd name="connsiteX15" fmla="*/ 546957 w 569816"/>
              <a:gd name="connsiteY15" fmla="*/ 524097 h 831865"/>
              <a:gd name="connsiteX16" fmla="*/ 569816 w 569816"/>
              <a:gd name="connsiteY16" fmla="*/ 546957 h 831865"/>
              <a:gd name="connsiteX17" fmla="*/ 546957 w 569816"/>
              <a:gd name="connsiteY17" fmla="*/ 569816 h 831865"/>
              <a:gd name="connsiteX18" fmla="*/ 524097 w 569816"/>
              <a:gd name="connsiteY18" fmla="*/ 546957 h 831865"/>
              <a:gd name="connsiteX19" fmla="*/ 546957 w 569816"/>
              <a:gd name="connsiteY19" fmla="*/ 524097 h 831865"/>
              <a:gd name="connsiteX20" fmla="*/ 284908 w 569816"/>
              <a:gd name="connsiteY20" fmla="*/ 524097 h 831865"/>
              <a:gd name="connsiteX21" fmla="*/ 307767 w 569816"/>
              <a:gd name="connsiteY21" fmla="*/ 546957 h 831865"/>
              <a:gd name="connsiteX22" fmla="*/ 284908 w 569816"/>
              <a:gd name="connsiteY22" fmla="*/ 569816 h 831865"/>
              <a:gd name="connsiteX23" fmla="*/ 262048 w 569816"/>
              <a:gd name="connsiteY23" fmla="*/ 546957 h 831865"/>
              <a:gd name="connsiteX24" fmla="*/ 284908 w 569816"/>
              <a:gd name="connsiteY24" fmla="*/ 524097 h 831865"/>
              <a:gd name="connsiteX25" fmla="*/ 22860 w 569816"/>
              <a:gd name="connsiteY25" fmla="*/ 524097 h 831865"/>
              <a:gd name="connsiteX26" fmla="*/ 45719 w 569816"/>
              <a:gd name="connsiteY26" fmla="*/ 546957 h 831865"/>
              <a:gd name="connsiteX27" fmla="*/ 22860 w 569816"/>
              <a:gd name="connsiteY27" fmla="*/ 569816 h 831865"/>
              <a:gd name="connsiteX28" fmla="*/ 0 w 569816"/>
              <a:gd name="connsiteY28" fmla="*/ 546957 h 831865"/>
              <a:gd name="connsiteX29" fmla="*/ 22860 w 569816"/>
              <a:gd name="connsiteY29" fmla="*/ 524097 h 831865"/>
              <a:gd name="connsiteX30" fmla="*/ 546957 w 569816"/>
              <a:gd name="connsiteY30" fmla="*/ 262048 h 831865"/>
              <a:gd name="connsiteX31" fmla="*/ 569816 w 569816"/>
              <a:gd name="connsiteY31" fmla="*/ 284908 h 831865"/>
              <a:gd name="connsiteX32" fmla="*/ 546957 w 569816"/>
              <a:gd name="connsiteY32" fmla="*/ 307767 h 831865"/>
              <a:gd name="connsiteX33" fmla="*/ 524097 w 569816"/>
              <a:gd name="connsiteY33" fmla="*/ 284908 h 831865"/>
              <a:gd name="connsiteX34" fmla="*/ 546957 w 569816"/>
              <a:gd name="connsiteY34" fmla="*/ 262048 h 831865"/>
              <a:gd name="connsiteX35" fmla="*/ 284908 w 569816"/>
              <a:gd name="connsiteY35" fmla="*/ 262048 h 831865"/>
              <a:gd name="connsiteX36" fmla="*/ 307767 w 569816"/>
              <a:gd name="connsiteY36" fmla="*/ 284908 h 831865"/>
              <a:gd name="connsiteX37" fmla="*/ 284908 w 569816"/>
              <a:gd name="connsiteY37" fmla="*/ 307767 h 831865"/>
              <a:gd name="connsiteX38" fmla="*/ 262048 w 569816"/>
              <a:gd name="connsiteY38" fmla="*/ 284908 h 831865"/>
              <a:gd name="connsiteX39" fmla="*/ 284908 w 569816"/>
              <a:gd name="connsiteY39" fmla="*/ 262048 h 831865"/>
              <a:gd name="connsiteX40" fmla="*/ 22860 w 569816"/>
              <a:gd name="connsiteY40" fmla="*/ 262048 h 831865"/>
              <a:gd name="connsiteX41" fmla="*/ 45719 w 569816"/>
              <a:gd name="connsiteY41" fmla="*/ 284908 h 831865"/>
              <a:gd name="connsiteX42" fmla="*/ 22860 w 569816"/>
              <a:gd name="connsiteY42" fmla="*/ 307767 h 831865"/>
              <a:gd name="connsiteX43" fmla="*/ 0 w 569816"/>
              <a:gd name="connsiteY43" fmla="*/ 284908 h 831865"/>
              <a:gd name="connsiteX44" fmla="*/ 22860 w 569816"/>
              <a:gd name="connsiteY44" fmla="*/ 262048 h 831865"/>
              <a:gd name="connsiteX45" fmla="*/ 546957 w 569816"/>
              <a:gd name="connsiteY45" fmla="*/ 0 h 831865"/>
              <a:gd name="connsiteX46" fmla="*/ 569816 w 569816"/>
              <a:gd name="connsiteY46" fmla="*/ 22860 h 831865"/>
              <a:gd name="connsiteX47" fmla="*/ 546957 w 569816"/>
              <a:gd name="connsiteY47" fmla="*/ 45719 h 831865"/>
              <a:gd name="connsiteX48" fmla="*/ 524097 w 569816"/>
              <a:gd name="connsiteY48" fmla="*/ 22860 h 831865"/>
              <a:gd name="connsiteX49" fmla="*/ 546957 w 569816"/>
              <a:gd name="connsiteY49" fmla="*/ 0 h 831865"/>
              <a:gd name="connsiteX50" fmla="*/ 284908 w 569816"/>
              <a:gd name="connsiteY50" fmla="*/ 0 h 831865"/>
              <a:gd name="connsiteX51" fmla="*/ 307767 w 569816"/>
              <a:gd name="connsiteY51" fmla="*/ 22860 h 831865"/>
              <a:gd name="connsiteX52" fmla="*/ 284908 w 569816"/>
              <a:gd name="connsiteY52" fmla="*/ 45719 h 831865"/>
              <a:gd name="connsiteX53" fmla="*/ 262048 w 569816"/>
              <a:gd name="connsiteY53" fmla="*/ 22860 h 831865"/>
              <a:gd name="connsiteX54" fmla="*/ 284908 w 569816"/>
              <a:gd name="connsiteY54" fmla="*/ 0 h 831865"/>
              <a:gd name="connsiteX55" fmla="*/ 22860 w 569816"/>
              <a:gd name="connsiteY55" fmla="*/ 0 h 831865"/>
              <a:gd name="connsiteX56" fmla="*/ 45719 w 569816"/>
              <a:gd name="connsiteY56" fmla="*/ 22860 h 831865"/>
              <a:gd name="connsiteX57" fmla="*/ 22860 w 569816"/>
              <a:gd name="connsiteY57" fmla="*/ 45719 h 831865"/>
              <a:gd name="connsiteX58" fmla="*/ 0 w 569816"/>
              <a:gd name="connsiteY58" fmla="*/ 22860 h 831865"/>
              <a:gd name="connsiteX59" fmla="*/ 22860 w 569816"/>
              <a:gd name="connsiteY59" fmla="*/ 0 h 831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69816" h="831865">
                <a:moveTo>
                  <a:pt x="546957" y="786146"/>
                </a:moveTo>
                <a:cubicBezTo>
                  <a:pt x="559582" y="786146"/>
                  <a:pt x="569816" y="796380"/>
                  <a:pt x="569816" y="809006"/>
                </a:cubicBezTo>
                <a:cubicBezTo>
                  <a:pt x="569816" y="821631"/>
                  <a:pt x="559582" y="831865"/>
                  <a:pt x="546957" y="831865"/>
                </a:cubicBezTo>
                <a:cubicBezTo>
                  <a:pt x="534332" y="831865"/>
                  <a:pt x="524097" y="821631"/>
                  <a:pt x="524097" y="809006"/>
                </a:cubicBezTo>
                <a:cubicBezTo>
                  <a:pt x="524097" y="796380"/>
                  <a:pt x="534332" y="786146"/>
                  <a:pt x="546957" y="786146"/>
                </a:cubicBezTo>
                <a:close/>
                <a:moveTo>
                  <a:pt x="284908" y="786146"/>
                </a:moveTo>
                <a:cubicBezTo>
                  <a:pt x="297533" y="786146"/>
                  <a:pt x="307767" y="796380"/>
                  <a:pt x="307767" y="809006"/>
                </a:cubicBezTo>
                <a:cubicBezTo>
                  <a:pt x="307767" y="821631"/>
                  <a:pt x="297533" y="831865"/>
                  <a:pt x="284908" y="831865"/>
                </a:cubicBezTo>
                <a:cubicBezTo>
                  <a:pt x="272283" y="831865"/>
                  <a:pt x="262048" y="821631"/>
                  <a:pt x="262048" y="809006"/>
                </a:cubicBezTo>
                <a:cubicBezTo>
                  <a:pt x="262048" y="796380"/>
                  <a:pt x="272283" y="786146"/>
                  <a:pt x="284908" y="786146"/>
                </a:cubicBezTo>
                <a:close/>
                <a:moveTo>
                  <a:pt x="22860" y="786146"/>
                </a:moveTo>
                <a:cubicBezTo>
                  <a:pt x="35485" y="786146"/>
                  <a:pt x="45719" y="796380"/>
                  <a:pt x="45719" y="809006"/>
                </a:cubicBezTo>
                <a:cubicBezTo>
                  <a:pt x="45719" y="821631"/>
                  <a:pt x="35485" y="831865"/>
                  <a:pt x="22860" y="831865"/>
                </a:cubicBezTo>
                <a:cubicBezTo>
                  <a:pt x="10235" y="831865"/>
                  <a:pt x="0" y="821631"/>
                  <a:pt x="0" y="809006"/>
                </a:cubicBezTo>
                <a:cubicBezTo>
                  <a:pt x="0" y="796380"/>
                  <a:pt x="10235" y="786146"/>
                  <a:pt x="22860" y="786146"/>
                </a:cubicBezTo>
                <a:close/>
                <a:moveTo>
                  <a:pt x="546957" y="524097"/>
                </a:moveTo>
                <a:cubicBezTo>
                  <a:pt x="559582" y="524097"/>
                  <a:pt x="569816" y="534331"/>
                  <a:pt x="569816" y="546957"/>
                </a:cubicBezTo>
                <a:cubicBezTo>
                  <a:pt x="569816" y="559582"/>
                  <a:pt x="559582" y="569816"/>
                  <a:pt x="546957" y="569816"/>
                </a:cubicBezTo>
                <a:cubicBezTo>
                  <a:pt x="534332" y="569816"/>
                  <a:pt x="524097" y="559582"/>
                  <a:pt x="524097" y="546957"/>
                </a:cubicBezTo>
                <a:cubicBezTo>
                  <a:pt x="524097" y="534331"/>
                  <a:pt x="534332" y="524097"/>
                  <a:pt x="546957" y="524097"/>
                </a:cubicBezTo>
                <a:close/>
                <a:moveTo>
                  <a:pt x="284908" y="524097"/>
                </a:moveTo>
                <a:cubicBezTo>
                  <a:pt x="297533" y="524097"/>
                  <a:pt x="307767" y="534331"/>
                  <a:pt x="307767" y="546957"/>
                </a:cubicBezTo>
                <a:cubicBezTo>
                  <a:pt x="307767" y="559582"/>
                  <a:pt x="297533" y="569816"/>
                  <a:pt x="284908" y="569816"/>
                </a:cubicBezTo>
                <a:cubicBezTo>
                  <a:pt x="272283" y="569816"/>
                  <a:pt x="262048" y="559582"/>
                  <a:pt x="262048" y="546957"/>
                </a:cubicBezTo>
                <a:cubicBezTo>
                  <a:pt x="262048" y="534331"/>
                  <a:pt x="272283" y="524097"/>
                  <a:pt x="284908" y="524097"/>
                </a:cubicBezTo>
                <a:close/>
                <a:moveTo>
                  <a:pt x="22860" y="524097"/>
                </a:moveTo>
                <a:cubicBezTo>
                  <a:pt x="35485" y="524097"/>
                  <a:pt x="45719" y="534331"/>
                  <a:pt x="45719" y="546957"/>
                </a:cubicBezTo>
                <a:cubicBezTo>
                  <a:pt x="45719" y="559582"/>
                  <a:pt x="35485" y="569816"/>
                  <a:pt x="22860" y="569816"/>
                </a:cubicBezTo>
                <a:cubicBezTo>
                  <a:pt x="10235" y="569816"/>
                  <a:pt x="0" y="559582"/>
                  <a:pt x="0" y="546957"/>
                </a:cubicBezTo>
                <a:cubicBezTo>
                  <a:pt x="0" y="534331"/>
                  <a:pt x="10235" y="524097"/>
                  <a:pt x="22860" y="524097"/>
                </a:cubicBezTo>
                <a:close/>
                <a:moveTo>
                  <a:pt x="546957" y="262048"/>
                </a:moveTo>
                <a:cubicBezTo>
                  <a:pt x="559582" y="262048"/>
                  <a:pt x="569816" y="272282"/>
                  <a:pt x="569816" y="284908"/>
                </a:cubicBezTo>
                <a:cubicBezTo>
                  <a:pt x="569816" y="297533"/>
                  <a:pt x="559582" y="307767"/>
                  <a:pt x="546957" y="307767"/>
                </a:cubicBezTo>
                <a:cubicBezTo>
                  <a:pt x="534332" y="307767"/>
                  <a:pt x="524097" y="297533"/>
                  <a:pt x="524097" y="284908"/>
                </a:cubicBezTo>
                <a:cubicBezTo>
                  <a:pt x="524097" y="272282"/>
                  <a:pt x="534332" y="262048"/>
                  <a:pt x="546957" y="262048"/>
                </a:cubicBezTo>
                <a:close/>
                <a:moveTo>
                  <a:pt x="284908" y="262048"/>
                </a:moveTo>
                <a:cubicBezTo>
                  <a:pt x="297533" y="262048"/>
                  <a:pt x="307767" y="272282"/>
                  <a:pt x="307767" y="284908"/>
                </a:cubicBezTo>
                <a:cubicBezTo>
                  <a:pt x="307767" y="297533"/>
                  <a:pt x="297533" y="307767"/>
                  <a:pt x="284908" y="307767"/>
                </a:cubicBezTo>
                <a:cubicBezTo>
                  <a:pt x="272283" y="307767"/>
                  <a:pt x="262048" y="297533"/>
                  <a:pt x="262048" y="284908"/>
                </a:cubicBezTo>
                <a:cubicBezTo>
                  <a:pt x="262048" y="272282"/>
                  <a:pt x="272283" y="262048"/>
                  <a:pt x="284908" y="262048"/>
                </a:cubicBezTo>
                <a:close/>
                <a:moveTo>
                  <a:pt x="22860" y="262048"/>
                </a:moveTo>
                <a:cubicBezTo>
                  <a:pt x="35485" y="262048"/>
                  <a:pt x="45719" y="272282"/>
                  <a:pt x="45719" y="284908"/>
                </a:cubicBezTo>
                <a:cubicBezTo>
                  <a:pt x="45719" y="297533"/>
                  <a:pt x="35485" y="307767"/>
                  <a:pt x="22860" y="307767"/>
                </a:cubicBezTo>
                <a:cubicBezTo>
                  <a:pt x="10235" y="307767"/>
                  <a:pt x="0" y="297533"/>
                  <a:pt x="0" y="284908"/>
                </a:cubicBezTo>
                <a:cubicBezTo>
                  <a:pt x="0" y="272282"/>
                  <a:pt x="10235" y="262048"/>
                  <a:pt x="22860" y="262048"/>
                </a:cubicBezTo>
                <a:close/>
                <a:moveTo>
                  <a:pt x="546957" y="0"/>
                </a:moveTo>
                <a:cubicBezTo>
                  <a:pt x="559582" y="0"/>
                  <a:pt x="569816" y="10234"/>
                  <a:pt x="569816" y="22860"/>
                </a:cubicBezTo>
                <a:cubicBezTo>
                  <a:pt x="569816" y="35485"/>
                  <a:pt x="559582" y="45719"/>
                  <a:pt x="546957" y="45719"/>
                </a:cubicBezTo>
                <a:cubicBezTo>
                  <a:pt x="534332" y="45719"/>
                  <a:pt x="524097" y="35485"/>
                  <a:pt x="524097" y="22860"/>
                </a:cubicBezTo>
                <a:cubicBezTo>
                  <a:pt x="524097" y="10234"/>
                  <a:pt x="534332" y="0"/>
                  <a:pt x="546957" y="0"/>
                </a:cubicBezTo>
                <a:close/>
                <a:moveTo>
                  <a:pt x="284908" y="0"/>
                </a:moveTo>
                <a:cubicBezTo>
                  <a:pt x="297533" y="0"/>
                  <a:pt x="307767" y="10234"/>
                  <a:pt x="307767" y="22860"/>
                </a:cubicBezTo>
                <a:cubicBezTo>
                  <a:pt x="307767" y="35485"/>
                  <a:pt x="297533" y="45719"/>
                  <a:pt x="284908" y="45719"/>
                </a:cubicBezTo>
                <a:cubicBezTo>
                  <a:pt x="272283" y="45719"/>
                  <a:pt x="262048" y="35485"/>
                  <a:pt x="262048" y="22860"/>
                </a:cubicBezTo>
                <a:cubicBezTo>
                  <a:pt x="262048" y="10234"/>
                  <a:pt x="272283" y="0"/>
                  <a:pt x="284908" y="0"/>
                </a:cubicBezTo>
                <a:close/>
                <a:moveTo>
                  <a:pt x="22860" y="0"/>
                </a:moveTo>
                <a:cubicBezTo>
                  <a:pt x="35485" y="0"/>
                  <a:pt x="45719" y="10234"/>
                  <a:pt x="45719" y="22860"/>
                </a:cubicBezTo>
                <a:cubicBezTo>
                  <a:pt x="45719" y="35485"/>
                  <a:pt x="35485" y="45719"/>
                  <a:pt x="22860" y="45719"/>
                </a:cubicBezTo>
                <a:cubicBezTo>
                  <a:pt x="10235" y="45719"/>
                  <a:pt x="0" y="35485"/>
                  <a:pt x="0" y="22860"/>
                </a:cubicBezTo>
                <a:cubicBezTo>
                  <a:pt x="0" y="10234"/>
                  <a:pt x="10235" y="0"/>
                  <a:pt x="22860" y="0"/>
                </a:cubicBezTo>
                <a:close/>
              </a:path>
            </a:pathLst>
          </a:custGeom>
          <a:solidFill>
            <a:schemeClr val="tx2"/>
          </a:solidFill>
          <a:ln w="645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8" name="Graphic 49">
            <a:extLst>
              <a:ext uri="{FF2B5EF4-FFF2-40B4-BE49-F238E27FC236}">
                <a16:creationId xmlns:a16="http://schemas.microsoft.com/office/drawing/2014/main" id="{26D6CD42-C2AA-FD56-ECB6-04F789F0FD3F}"/>
              </a:ext>
            </a:extLst>
          </p:cNvPr>
          <p:cNvSpPr/>
          <p:nvPr/>
        </p:nvSpPr>
        <p:spPr>
          <a:xfrm rot="18405470">
            <a:off x="9525632" y="4318083"/>
            <a:ext cx="556308" cy="514083"/>
          </a:xfrm>
          <a:custGeom>
            <a:avLst/>
            <a:gdLst>
              <a:gd name="connsiteX0" fmla="*/ -429 w 718318"/>
              <a:gd name="connsiteY0" fmla="*/ 697770 h 698277"/>
              <a:gd name="connsiteX1" fmla="*/ 717089 w 718318"/>
              <a:gd name="connsiteY1" fmla="*/ -507 h 698277"/>
              <a:gd name="connsiteX0" fmla="*/ 0 w 704320"/>
              <a:gd name="connsiteY0" fmla="*/ 691271 h 691271"/>
              <a:gd name="connsiteX1" fmla="*/ 703505 w 704320"/>
              <a:gd name="connsiteY1" fmla="*/ 0 h 691271"/>
              <a:gd name="connsiteX0" fmla="*/ 0 w 697321"/>
              <a:gd name="connsiteY0" fmla="*/ 684265 h 684265"/>
              <a:gd name="connsiteX1" fmla="*/ 696499 w 697321"/>
              <a:gd name="connsiteY1" fmla="*/ 0 h 684265"/>
              <a:gd name="connsiteX0" fmla="*/ 0 w 777373"/>
              <a:gd name="connsiteY0" fmla="*/ 684265 h 718368"/>
              <a:gd name="connsiteX1" fmla="*/ 696499 w 777373"/>
              <a:gd name="connsiteY1" fmla="*/ 0 h 71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7373" h="718368">
                <a:moveTo>
                  <a:pt x="0" y="684265"/>
                </a:moveTo>
                <a:cubicBezTo>
                  <a:pt x="0" y="684265"/>
                  <a:pt x="1075388" y="949610"/>
                  <a:pt x="696499" y="0"/>
                </a:cubicBezTo>
              </a:path>
            </a:pathLst>
          </a:custGeom>
          <a:noFill/>
          <a:ln w="25400" cap="rnd">
            <a:solidFill>
              <a:schemeClr val="accent1"/>
            </a:solidFill>
            <a:prstDash val="solid"/>
            <a:round/>
            <a:tailEnd type="arrow" w="med" len="sm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DE023889-E908-9BEA-6E17-D4E1FE416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7093" y="2485032"/>
            <a:ext cx="6258230" cy="3215326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F3B36D1-A337-D522-B999-1926DAB3C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51" y="1671328"/>
            <a:ext cx="10483023" cy="537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729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15309BB-A30D-0B59-A02A-16703B38F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89" y="81213"/>
            <a:ext cx="2772149" cy="1090756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EB30E737-DCBD-F09B-7699-E51AEF84B5CD}"/>
              </a:ext>
            </a:extLst>
          </p:cNvPr>
          <p:cNvSpPr txBox="1"/>
          <p:nvPr/>
        </p:nvSpPr>
        <p:spPr>
          <a:xfrm>
            <a:off x="2785324" y="312866"/>
            <a:ext cx="8985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Dopasowanie 18 kompetencji do etapów procesu</a:t>
            </a: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1E50B4E2-1304-E782-65F2-91AE0D0E2205}"/>
              </a:ext>
            </a:extLst>
          </p:cNvPr>
          <p:cNvGrpSpPr/>
          <p:nvPr/>
        </p:nvGrpSpPr>
        <p:grpSpPr>
          <a:xfrm>
            <a:off x="2557911" y="1907328"/>
            <a:ext cx="6556594" cy="4110016"/>
            <a:chOff x="13516086" y="3319738"/>
            <a:chExt cx="13049040" cy="8077106"/>
          </a:xfrm>
        </p:grpSpPr>
        <p:sp>
          <p:nvSpPr>
            <p:cNvPr id="5" name="Freeform: Shape 6">
              <a:extLst>
                <a:ext uri="{FF2B5EF4-FFF2-40B4-BE49-F238E27FC236}">
                  <a16:creationId xmlns:a16="http://schemas.microsoft.com/office/drawing/2014/main" id="{37C7ED78-8D5C-2D0A-7DAF-6E7A75CC7B39}"/>
                </a:ext>
              </a:extLst>
            </p:cNvPr>
            <p:cNvSpPr/>
            <p:nvPr/>
          </p:nvSpPr>
          <p:spPr>
            <a:xfrm>
              <a:off x="13516086" y="3319738"/>
              <a:ext cx="13049040" cy="8077106"/>
            </a:xfrm>
            <a:custGeom>
              <a:avLst/>
              <a:gdLst>
                <a:gd name="connsiteX0" fmla="*/ 4570952 w 4562475"/>
                <a:gd name="connsiteY0" fmla="*/ 4091749 h 4086225"/>
                <a:gd name="connsiteX1" fmla="*/ 0 w 4562475"/>
                <a:gd name="connsiteY1" fmla="*/ 4091749 h 4086225"/>
                <a:gd name="connsiteX2" fmla="*/ 0 w 4562475"/>
                <a:gd name="connsiteY2" fmla="*/ 70009 h 4086225"/>
                <a:gd name="connsiteX3" fmla="*/ 70009 w 4562475"/>
                <a:gd name="connsiteY3" fmla="*/ 0 h 4086225"/>
                <a:gd name="connsiteX4" fmla="*/ 4500849 w 4562475"/>
                <a:gd name="connsiteY4" fmla="*/ 0 h 4086225"/>
                <a:gd name="connsiteX5" fmla="*/ 4570857 w 4562475"/>
                <a:gd name="connsiteY5" fmla="*/ 70009 h 4086225"/>
                <a:gd name="connsiteX6" fmla="*/ 4570857 w 4562475"/>
                <a:gd name="connsiteY6" fmla="*/ 4091749 h 408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62475" h="4086225">
                  <a:moveTo>
                    <a:pt x="4570952" y="4091749"/>
                  </a:moveTo>
                  <a:lnTo>
                    <a:pt x="0" y="4091749"/>
                  </a:lnTo>
                  <a:lnTo>
                    <a:pt x="0" y="70009"/>
                  </a:lnTo>
                  <a:cubicBezTo>
                    <a:pt x="0" y="31337"/>
                    <a:pt x="31337" y="0"/>
                    <a:pt x="70009" y="0"/>
                  </a:cubicBezTo>
                  <a:lnTo>
                    <a:pt x="4500849" y="0"/>
                  </a:lnTo>
                  <a:cubicBezTo>
                    <a:pt x="4539520" y="0"/>
                    <a:pt x="4570857" y="31337"/>
                    <a:pt x="4570857" y="70009"/>
                  </a:cubicBezTo>
                  <a:lnTo>
                    <a:pt x="4570857" y="409174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7">
              <a:extLst>
                <a:ext uri="{FF2B5EF4-FFF2-40B4-BE49-F238E27FC236}">
                  <a16:creationId xmlns:a16="http://schemas.microsoft.com/office/drawing/2014/main" id="{A8A5875C-243D-0DD0-B072-74EC923B0CCB}"/>
                </a:ext>
              </a:extLst>
            </p:cNvPr>
            <p:cNvSpPr/>
            <p:nvPr/>
          </p:nvSpPr>
          <p:spPr>
            <a:xfrm>
              <a:off x="13697023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8 w 66675"/>
                <a:gd name="connsiteY1" fmla="*/ 74295 h 66675"/>
                <a:gd name="connsiteX2" fmla="*/ 0 w 66675"/>
                <a:gd name="connsiteY2" fmla="*/ 37148 h 66675"/>
                <a:gd name="connsiteX3" fmla="*/ 37148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3" y="74295"/>
                    <a:pt x="37148" y="74295"/>
                  </a:cubicBezTo>
                  <a:cubicBezTo>
                    <a:pt x="16632" y="74295"/>
                    <a:pt x="0" y="57664"/>
                    <a:pt x="0" y="37148"/>
                  </a:cubicBezTo>
                  <a:cubicBezTo>
                    <a:pt x="0" y="16632"/>
                    <a:pt x="16632" y="0"/>
                    <a:pt x="37148" y="0"/>
                  </a:cubicBezTo>
                  <a:cubicBezTo>
                    <a:pt x="57663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FC51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8">
              <a:extLst>
                <a:ext uri="{FF2B5EF4-FFF2-40B4-BE49-F238E27FC236}">
                  <a16:creationId xmlns:a16="http://schemas.microsoft.com/office/drawing/2014/main" id="{506272CF-A00E-1DE3-CE45-25164E7A381B}"/>
                </a:ext>
              </a:extLst>
            </p:cNvPr>
            <p:cNvSpPr/>
            <p:nvPr/>
          </p:nvSpPr>
          <p:spPr>
            <a:xfrm>
              <a:off x="13939732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7 w 66675"/>
                <a:gd name="connsiteY1" fmla="*/ 74295 h 66675"/>
                <a:gd name="connsiteX2" fmla="*/ 0 w 66675"/>
                <a:gd name="connsiteY2" fmla="*/ 37148 h 66675"/>
                <a:gd name="connsiteX3" fmla="*/ 37147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3" y="74295"/>
                    <a:pt x="37147" y="74295"/>
                  </a:cubicBezTo>
                  <a:cubicBezTo>
                    <a:pt x="16631" y="74295"/>
                    <a:pt x="0" y="57664"/>
                    <a:pt x="0" y="37148"/>
                  </a:cubicBezTo>
                  <a:cubicBezTo>
                    <a:pt x="0" y="16632"/>
                    <a:pt x="16631" y="0"/>
                    <a:pt x="37147" y="0"/>
                  </a:cubicBezTo>
                  <a:cubicBezTo>
                    <a:pt x="57663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F9C1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9">
              <a:extLst>
                <a:ext uri="{FF2B5EF4-FFF2-40B4-BE49-F238E27FC236}">
                  <a16:creationId xmlns:a16="http://schemas.microsoft.com/office/drawing/2014/main" id="{F2D91890-4750-980E-1488-768DEE005918}"/>
                </a:ext>
              </a:extLst>
            </p:cNvPr>
            <p:cNvSpPr/>
            <p:nvPr/>
          </p:nvSpPr>
          <p:spPr>
            <a:xfrm>
              <a:off x="14182272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8 w 66675"/>
                <a:gd name="connsiteY1" fmla="*/ 74295 h 66675"/>
                <a:gd name="connsiteX2" fmla="*/ 0 w 66675"/>
                <a:gd name="connsiteY2" fmla="*/ 37148 h 66675"/>
                <a:gd name="connsiteX3" fmla="*/ 37148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4" y="74295"/>
                    <a:pt x="37148" y="74295"/>
                  </a:cubicBezTo>
                  <a:cubicBezTo>
                    <a:pt x="16631" y="74295"/>
                    <a:pt x="0" y="57664"/>
                    <a:pt x="0" y="37148"/>
                  </a:cubicBezTo>
                  <a:cubicBezTo>
                    <a:pt x="0" y="16632"/>
                    <a:pt x="16631" y="0"/>
                    <a:pt x="37148" y="0"/>
                  </a:cubicBezTo>
                  <a:cubicBezTo>
                    <a:pt x="57664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53F98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10">
              <a:extLst>
                <a:ext uri="{FF2B5EF4-FFF2-40B4-BE49-F238E27FC236}">
                  <a16:creationId xmlns:a16="http://schemas.microsoft.com/office/drawing/2014/main" id="{1FAD859F-F7A6-659C-CC45-A7A3D18966E2}"/>
                </a:ext>
              </a:extLst>
            </p:cNvPr>
            <p:cNvSpPr/>
            <p:nvPr/>
          </p:nvSpPr>
          <p:spPr>
            <a:xfrm>
              <a:off x="22518054" y="3599309"/>
              <a:ext cx="829347" cy="304657"/>
            </a:xfrm>
            <a:custGeom>
              <a:avLst/>
              <a:gdLst>
                <a:gd name="connsiteX0" fmla="*/ 396430 w 466725"/>
                <a:gd name="connsiteY0" fmla="*/ 179927 h 171450"/>
                <a:gd name="connsiteX1" fmla="*/ 79439 w 466725"/>
                <a:gd name="connsiteY1" fmla="*/ 179927 h 171450"/>
                <a:gd name="connsiteX2" fmla="*/ 0 w 466725"/>
                <a:gd name="connsiteY2" fmla="*/ 100489 h 171450"/>
                <a:gd name="connsiteX3" fmla="*/ 0 w 466725"/>
                <a:gd name="connsiteY3" fmla="*/ 79439 h 171450"/>
                <a:gd name="connsiteX4" fmla="*/ 79439 w 466725"/>
                <a:gd name="connsiteY4" fmla="*/ 0 h 171450"/>
                <a:gd name="connsiteX5" fmla="*/ 396430 w 466725"/>
                <a:gd name="connsiteY5" fmla="*/ 0 h 171450"/>
                <a:gd name="connsiteX6" fmla="*/ 475869 w 466725"/>
                <a:gd name="connsiteY6" fmla="*/ 79439 h 171450"/>
                <a:gd name="connsiteX7" fmla="*/ 475869 w 466725"/>
                <a:gd name="connsiteY7" fmla="*/ 100489 h 171450"/>
                <a:gd name="connsiteX8" fmla="*/ 396430 w 466725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725" h="171450">
                  <a:moveTo>
                    <a:pt x="396430" y="179927"/>
                  </a:moveTo>
                  <a:lnTo>
                    <a:pt x="79439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9" y="0"/>
                  </a:cubicBezTo>
                  <a:lnTo>
                    <a:pt x="396430" y="0"/>
                  </a:lnTo>
                  <a:cubicBezTo>
                    <a:pt x="440341" y="0"/>
                    <a:pt x="475869" y="35528"/>
                    <a:pt x="475869" y="79439"/>
                  </a:cubicBezTo>
                  <a:lnTo>
                    <a:pt x="475869" y="100489"/>
                  </a:lnTo>
                  <a:cubicBezTo>
                    <a:pt x="475869" y="144399"/>
                    <a:pt x="440341" y="179927"/>
                    <a:pt x="396430" y="17992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1">
              <a:extLst>
                <a:ext uri="{FF2B5EF4-FFF2-40B4-BE49-F238E27FC236}">
                  <a16:creationId xmlns:a16="http://schemas.microsoft.com/office/drawing/2014/main" id="{E31BD8C3-F554-387F-D4C3-28441E348CE9}"/>
                </a:ext>
              </a:extLst>
            </p:cNvPr>
            <p:cNvSpPr/>
            <p:nvPr/>
          </p:nvSpPr>
          <p:spPr>
            <a:xfrm>
              <a:off x="23634627" y="3599309"/>
              <a:ext cx="1320182" cy="304657"/>
            </a:xfrm>
            <a:custGeom>
              <a:avLst/>
              <a:gdLst>
                <a:gd name="connsiteX0" fmla="*/ 667036 w 742950"/>
                <a:gd name="connsiteY0" fmla="*/ 179927 h 171450"/>
                <a:gd name="connsiteX1" fmla="*/ 79438 w 742950"/>
                <a:gd name="connsiteY1" fmla="*/ 179927 h 171450"/>
                <a:gd name="connsiteX2" fmla="*/ 0 w 742950"/>
                <a:gd name="connsiteY2" fmla="*/ 100489 h 171450"/>
                <a:gd name="connsiteX3" fmla="*/ 0 w 742950"/>
                <a:gd name="connsiteY3" fmla="*/ 79439 h 171450"/>
                <a:gd name="connsiteX4" fmla="*/ 79438 w 742950"/>
                <a:gd name="connsiteY4" fmla="*/ 0 h 171450"/>
                <a:gd name="connsiteX5" fmla="*/ 667036 w 742950"/>
                <a:gd name="connsiteY5" fmla="*/ 0 h 171450"/>
                <a:gd name="connsiteX6" fmla="*/ 746474 w 742950"/>
                <a:gd name="connsiteY6" fmla="*/ 79439 h 171450"/>
                <a:gd name="connsiteX7" fmla="*/ 746474 w 742950"/>
                <a:gd name="connsiteY7" fmla="*/ 100489 h 171450"/>
                <a:gd name="connsiteX8" fmla="*/ 667036 w 742950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2950" h="171450">
                  <a:moveTo>
                    <a:pt x="667036" y="179927"/>
                  </a:moveTo>
                  <a:lnTo>
                    <a:pt x="79438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8" y="0"/>
                  </a:cubicBezTo>
                  <a:lnTo>
                    <a:pt x="667036" y="0"/>
                  </a:lnTo>
                  <a:cubicBezTo>
                    <a:pt x="710946" y="0"/>
                    <a:pt x="746474" y="35528"/>
                    <a:pt x="746474" y="79439"/>
                  </a:cubicBezTo>
                  <a:lnTo>
                    <a:pt x="746474" y="100489"/>
                  </a:lnTo>
                  <a:cubicBezTo>
                    <a:pt x="746474" y="144399"/>
                    <a:pt x="710851" y="179927"/>
                    <a:pt x="667036" y="17992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2">
              <a:extLst>
                <a:ext uri="{FF2B5EF4-FFF2-40B4-BE49-F238E27FC236}">
                  <a16:creationId xmlns:a16="http://schemas.microsoft.com/office/drawing/2014/main" id="{762941C9-193A-68BC-45E0-0CAE4B1977EA}"/>
                </a:ext>
              </a:extLst>
            </p:cNvPr>
            <p:cNvSpPr/>
            <p:nvPr/>
          </p:nvSpPr>
          <p:spPr>
            <a:xfrm>
              <a:off x="25254225" y="3599309"/>
              <a:ext cx="829347" cy="304657"/>
            </a:xfrm>
            <a:custGeom>
              <a:avLst/>
              <a:gdLst>
                <a:gd name="connsiteX0" fmla="*/ 396430 w 466725"/>
                <a:gd name="connsiteY0" fmla="*/ 179927 h 171450"/>
                <a:gd name="connsiteX1" fmla="*/ 79438 w 466725"/>
                <a:gd name="connsiteY1" fmla="*/ 179927 h 171450"/>
                <a:gd name="connsiteX2" fmla="*/ 0 w 466725"/>
                <a:gd name="connsiteY2" fmla="*/ 100489 h 171450"/>
                <a:gd name="connsiteX3" fmla="*/ 0 w 466725"/>
                <a:gd name="connsiteY3" fmla="*/ 79439 h 171450"/>
                <a:gd name="connsiteX4" fmla="*/ 79438 w 466725"/>
                <a:gd name="connsiteY4" fmla="*/ 0 h 171450"/>
                <a:gd name="connsiteX5" fmla="*/ 396430 w 466725"/>
                <a:gd name="connsiteY5" fmla="*/ 0 h 171450"/>
                <a:gd name="connsiteX6" fmla="*/ 475869 w 466725"/>
                <a:gd name="connsiteY6" fmla="*/ 79439 h 171450"/>
                <a:gd name="connsiteX7" fmla="*/ 475869 w 466725"/>
                <a:gd name="connsiteY7" fmla="*/ 100489 h 171450"/>
                <a:gd name="connsiteX8" fmla="*/ 396430 w 466725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725" h="171450">
                  <a:moveTo>
                    <a:pt x="396430" y="179927"/>
                  </a:moveTo>
                  <a:lnTo>
                    <a:pt x="79438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8" y="0"/>
                  </a:cubicBezTo>
                  <a:lnTo>
                    <a:pt x="396430" y="0"/>
                  </a:lnTo>
                  <a:cubicBezTo>
                    <a:pt x="440341" y="0"/>
                    <a:pt x="475869" y="35528"/>
                    <a:pt x="475869" y="79439"/>
                  </a:cubicBezTo>
                  <a:lnTo>
                    <a:pt x="475869" y="100489"/>
                  </a:lnTo>
                  <a:cubicBezTo>
                    <a:pt x="475869" y="144399"/>
                    <a:pt x="440341" y="179927"/>
                    <a:pt x="396430" y="17992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Prostokąt 11">
            <a:extLst>
              <a:ext uri="{FF2B5EF4-FFF2-40B4-BE49-F238E27FC236}">
                <a16:creationId xmlns:a16="http://schemas.microsoft.com/office/drawing/2014/main" id="{5CA99317-4D65-B352-95BD-2A8D385DE32E}"/>
              </a:ext>
            </a:extLst>
          </p:cNvPr>
          <p:cNvSpPr/>
          <p:nvPr/>
        </p:nvSpPr>
        <p:spPr>
          <a:xfrm>
            <a:off x="0" y="5787039"/>
            <a:ext cx="12192000" cy="10907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7" name="Freeform: Shape 34">
            <a:extLst>
              <a:ext uri="{FF2B5EF4-FFF2-40B4-BE49-F238E27FC236}">
                <a16:creationId xmlns:a16="http://schemas.microsoft.com/office/drawing/2014/main" id="{12817D6D-A3BF-D29D-7EDF-586DCA13A31B}"/>
              </a:ext>
            </a:extLst>
          </p:cNvPr>
          <p:cNvSpPr/>
          <p:nvPr/>
        </p:nvSpPr>
        <p:spPr>
          <a:xfrm>
            <a:off x="1650845" y="2425433"/>
            <a:ext cx="577114" cy="842519"/>
          </a:xfrm>
          <a:custGeom>
            <a:avLst/>
            <a:gdLst>
              <a:gd name="connsiteX0" fmla="*/ 546957 w 569816"/>
              <a:gd name="connsiteY0" fmla="*/ 786146 h 831865"/>
              <a:gd name="connsiteX1" fmla="*/ 569816 w 569816"/>
              <a:gd name="connsiteY1" fmla="*/ 809006 h 831865"/>
              <a:gd name="connsiteX2" fmla="*/ 546957 w 569816"/>
              <a:gd name="connsiteY2" fmla="*/ 831865 h 831865"/>
              <a:gd name="connsiteX3" fmla="*/ 524097 w 569816"/>
              <a:gd name="connsiteY3" fmla="*/ 809006 h 831865"/>
              <a:gd name="connsiteX4" fmla="*/ 546957 w 569816"/>
              <a:gd name="connsiteY4" fmla="*/ 786146 h 831865"/>
              <a:gd name="connsiteX5" fmla="*/ 284908 w 569816"/>
              <a:gd name="connsiteY5" fmla="*/ 786146 h 831865"/>
              <a:gd name="connsiteX6" fmla="*/ 307767 w 569816"/>
              <a:gd name="connsiteY6" fmla="*/ 809006 h 831865"/>
              <a:gd name="connsiteX7" fmla="*/ 284908 w 569816"/>
              <a:gd name="connsiteY7" fmla="*/ 831865 h 831865"/>
              <a:gd name="connsiteX8" fmla="*/ 262048 w 569816"/>
              <a:gd name="connsiteY8" fmla="*/ 809006 h 831865"/>
              <a:gd name="connsiteX9" fmla="*/ 284908 w 569816"/>
              <a:gd name="connsiteY9" fmla="*/ 786146 h 831865"/>
              <a:gd name="connsiteX10" fmla="*/ 22860 w 569816"/>
              <a:gd name="connsiteY10" fmla="*/ 786146 h 831865"/>
              <a:gd name="connsiteX11" fmla="*/ 45719 w 569816"/>
              <a:gd name="connsiteY11" fmla="*/ 809006 h 831865"/>
              <a:gd name="connsiteX12" fmla="*/ 22860 w 569816"/>
              <a:gd name="connsiteY12" fmla="*/ 831865 h 831865"/>
              <a:gd name="connsiteX13" fmla="*/ 0 w 569816"/>
              <a:gd name="connsiteY13" fmla="*/ 809006 h 831865"/>
              <a:gd name="connsiteX14" fmla="*/ 22860 w 569816"/>
              <a:gd name="connsiteY14" fmla="*/ 786146 h 831865"/>
              <a:gd name="connsiteX15" fmla="*/ 546957 w 569816"/>
              <a:gd name="connsiteY15" fmla="*/ 524097 h 831865"/>
              <a:gd name="connsiteX16" fmla="*/ 569816 w 569816"/>
              <a:gd name="connsiteY16" fmla="*/ 546957 h 831865"/>
              <a:gd name="connsiteX17" fmla="*/ 546957 w 569816"/>
              <a:gd name="connsiteY17" fmla="*/ 569816 h 831865"/>
              <a:gd name="connsiteX18" fmla="*/ 524097 w 569816"/>
              <a:gd name="connsiteY18" fmla="*/ 546957 h 831865"/>
              <a:gd name="connsiteX19" fmla="*/ 546957 w 569816"/>
              <a:gd name="connsiteY19" fmla="*/ 524097 h 831865"/>
              <a:gd name="connsiteX20" fmla="*/ 284908 w 569816"/>
              <a:gd name="connsiteY20" fmla="*/ 524097 h 831865"/>
              <a:gd name="connsiteX21" fmla="*/ 307767 w 569816"/>
              <a:gd name="connsiteY21" fmla="*/ 546957 h 831865"/>
              <a:gd name="connsiteX22" fmla="*/ 284908 w 569816"/>
              <a:gd name="connsiteY22" fmla="*/ 569816 h 831865"/>
              <a:gd name="connsiteX23" fmla="*/ 262048 w 569816"/>
              <a:gd name="connsiteY23" fmla="*/ 546957 h 831865"/>
              <a:gd name="connsiteX24" fmla="*/ 284908 w 569816"/>
              <a:gd name="connsiteY24" fmla="*/ 524097 h 831865"/>
              <a:gd name="connsiteX25" fmla="*/ 22860 w 569816"/>
              <a:gd name="connsiteY25" fmla="*/ 524097 h 831865"/>
              <a:gd name="connsiteX26" fmla="*/ 45719 w 569816"/>
              <a:gd name="connsiteY26" fmla="*/ 546957 h 831865"/>
              <a:gd name="connsiteX27" fmla="*/ 22860 w 569816"/>
              <a:gd name="connsiteY27" fmla="*/ 569816 h 831865"/>
              <a:gd name="connsiteX28" fmla="*/ 0 w 569816"/>
              <a:gd name="connsiteY28" fmla="*/ 546957 h 831865"/>
              <a:gd name="connsiteX29" fmla="*/ 22860 w 569816"/>
              <a:gd name="connsiteY29" fmla="*/ 524097 h 831865"/>
              <a:gd name="connsiteX30" fmla="*/ 546957 w 569816"/>
              <a:gd name="connsiteY30" fmla="*/ 262048 h 831865"/>
              <a:gd name="connsiteX31" fmla="*/ 569816 w 569816"/>
              <a:gd name="connsiteY31" fmla="*/ 284908 h 831865"/>
              <a:gd name="connsiteX32" fmla="*/ 546957 w 569816"/>
              <a:gd name="connsiteY32" fmla="*/ 307767 h 831865"/>
              <a:gd name="connsiteX33" fmla="*/ 524097 w 569816"/>
              <a:gd name="connsiteY33" fmla="*/ 284908 h 831865"/>
              <a:gd name="connsiteX34" fmla="*/ 546957 w 569816"/>
              <a:gd name="connsiteY34" fmla="*/ 262048 h 831865"/>
              <a:gd name="connsiteX35" fmla="*/ 284908 w 569816"/>
              <a:gd name="connsiteY35" fmla="*/ 262048 h 831865"/>
              <a:gd name="connsiteX36" fmla="*/ 307767 w 569816"/>
              <a:gd name="connsiteY36" fmla="*/ 284908 h 831865"/>
              <a:gd name="connsiteX37" fmla="*/ 284908 w 569816"/>
              <a:gd name="connsiteY37" fmla="*/ 307767 h 831865"/>
              <a:gd name="connsiteX38" fmla="*/ 262048 w 569816"/>
              <a:gd name="connsiteY38" fmla="*/ 284908 h 831865"/>
              <a:gd name="connsiteX39" fmla="*/ 284908 w 569816"/>
              <a:gd name="connsiteY39" fmla="*/ 262048 h 831865"/>
              <a:gd name="connsiteX40" fmla="*/ 22860 w 569816"/>
              <a:gd name="connsiteY40" fmla="*/ 262048 h 831865"/>
              <a:gd name="connsiteX41" fmla="*/ 45719 w 569816"/>
              <a:gd name="connsiteY41" fmla="*/ 284908 h 831865"/>
              <a:gd name="connsiteX42" fmla="*/ 22860 w 569816"/>
              <a:gd name="connsiteY42" fmla="*/ 307767 h 831865"/>
              <a:gd name="connsiteX43" fmla="*/ 0 w 569816"/>
              <a:gd name="connsiteY43" fmla="*/ 284908 h 831865"/>
              <a:gd name="connsiteX44" fmla="*/ 22860 w 569816"/>
              <a:gd name="connsiteY44" fmla="*/ 262048 h 831865"/>
              <a:gd name="connsiteX45" fmla="*/ 546957 w 569816"/>
              <a:gd name="connsiteY45" fmla="*/ 0 h 831865"/>
              <a:gd name="connsiteX46" fmla="*/ 569816 w 569816"/>
              <a:gd name="connsiteY46" fmla="*/ 22860 h 831865"/>
              <a:gd name="connsiteX47" fmla="*/ 546957 w 569816"/>
              <a:gd name="connsiteY47" fmla="*/ 45719 h 831865"/>
              <a:gd name="connsiteX48" fmla="*/ 524097 w 569816"/>
              <a:gd name="connsiteY48" fmla="*/ 22860 h 831865"/>
              <a:gd name="connsiteX49" fmla="*/ 546957 w 569816"/>
              <a:gd name="connsiteY49" fmla="*/ 0 h 831865"/>
              <a:gd name="connsiteX50" fmla="*/ 284908 w 569816"/>
              <a:gd name="connsiteY50" fmla="*/ 0 h 831865"/>
              <a:gd name="connsiteX51" fmla="*/ 307767 w 569816"/>
              <a:gd name="connsiteY51" fmla="*/ 22860 h 831865"/>
              <a:gd name="connsiteX52" fmla="*/ 284908 w 569816"/>
              <a:gd name="connsiteY52" fmla="*/ 45719 h 831865"/>
              <a:gd name="connsiteX53" fmla="*/ 262048 w 569816"/>
              <a:gd name="connsiteY53" fmla="*/ 22860 h 831865"/>
              <a:gd name="connsiteX54" fmla="*/ 284908 w 569816"/>
              <a:gd name="connsiteY54" fmla="*/ 0 h 831865"/>
              <a:gd name="connsiteX55" fmla="*/ 22860 w 569816"/>
              <a:gd name="connsiteY55" fmla="*/ 0 h 831865"/>
              <a:gd name="connsiteX56" fmla="*/ 45719 w 569816"/>
              <a:gd name="connsiteY56" fmla="*/ 22860 h 831865"/>
              <a:gd name="connsiteX57" fmla="*/ 22860 w 569816"/>
              <a:gd name="connsiteY57" fmla="*/ 45719 h 831865"/>
              <a:gd name="connsiteX58" fmla="*/ 0 w 569816"/>
              <a:gd name="connsiteY58" fmla="*/ 22860 h 831865"/>
              <a:gd name="connsiteX59" fmla="*/ 22860 w 569816"/>
              <a:gd name="connsiteY59" fmla="*/ 0 h 831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69816" h="831865">
                <a:moveTo>
                  <a:pt x="546957" y="786146"/>
                </a:moveTo>
                <a:cubicBezTo>
                  <a:pt x="559582" y="786146"/>
                  <a:pt x="569816" y="796380"/>
                  <a:pt x="569816" y="809006"/>
                </a:cubicBezTo>
                <a:cubicBezTo>
                  <a:pt x="569816" y="821631"/>
                  <a:pt x="559582" y="831865"/>
                  <a:pt x="546957" y="831865"/>
                </a:cubicBezTo>
                <a:cubicBezTo>
                  <a:pt x="534332" y="831865"/>
                  <a:pt x="524097" y="821631"/>
                  <a:pt x="524097" y="809006"/>
                </a:cubicBezTo>
                <a:cubicBezTo>
                  <a:pt x="524097" y="796380"/>
                  <a:pt x="534332" y="786146"/>
                  <a:pt x="546957" y="786146"/>
                </a:cubicBezTo>
                <a:close/>
                <a:moveTo>
                  <a:pt x="284908" y="786146"/>
                </a:moveTo>
                <a:cubicBezTo>
                  <a:pt x="297533" y="786146"/>
                  <a:pt x="307767" y="796380"/>
                  <a:pt x="307767" y="809006"/>
                </a:cubicBezTo>
                <a:cubicBezTo>
                  <a:pt x="307767" y="821631"/>
                  <a:pt x="297533" y="831865"/>
                  <a:pt x="284908" y="831865"/>
                </a:cubicBezTo>
                <a:cubicBezTo>
                  <a:pt x="272283" y="831865"/>
                  <a:pt x="262048" y="821631"/>
                  <a:pt x="262048" y="809006"/>
                </a:cubicBezTo>
                <a:cubicBezTo>
                  <a:pt x="262048" y="796380"/>
                  <a:pt x="272283" y="786146"/>
                  <a:pt x="284908" y="786146"/>
                </a:cubicBezTo>
                <a:close/>
                <a:moveTo>
                  <a:pt x="22860" y="786146"/>
                </a:moveTo>
                <a:cubicBezTo>
                  <a:pt x="35485" y="786146"/>
                  <a:pt x="45719" y="796380"/>
                  <a:pt x="45719" y="809006"/>
                </a:cubicBezTo>
                <a:cubicBezTo>
                  <a:pt x="45719" y="821631"/>
                  <a:pt x="35485" y="831865"/>
                  <a:pt x="22860" y="831865"/>
                </a:cubicBezTo>
                <a:cubicBezTo>
                  <a:pt x="10235" y="831865"/>
                  <a:pt x="0" y="821631"/>
                  <a:pt x="0" y="809006"/>
                </a:cubicBezTo>
                <a:cubicBezTo>
                  <a:pt x="0" y="796380"/>
                  <a:pt x="10235" y="786146"/>
                  <a:pt x="22860" y="786146"/>
                </a:cubicBezTo>
                <a:close/>
                <a:moveTo>
                  <a:pt x="546957" y="524097"/>
                </a:moveTo>
                <a:cubicBezTo>
                  <a:pt x="559582" y="524097"/>
                  <a:pt x="569816" y="534331"/>
                  <a:pt x="569816" y="546957"/>
                </a:cubicBezTo>
                <a:cubicBezTo>
                  <a:pt x="569816" y="559582"/>
                  <a:pt x="559582" y="569816"/>
                  <a:pt x="546957" y="569816"/>
                </a:cubicBezTo>
                <a:cubicBezTo>
                  <a:pt x="534332" y="569816"/>
                  <a:pt x="524097" y="559582"/>
                  <a:pt x="524097" y="546957"/>
                </a:cubicBezTo>
                <a:cubicBezTo>
                  <a:pt x="524097" y="534331"/>
                  <a:pt x="534332" y="524097"/>
                  <a:pt x="546957" y="524097"/>
                </a:cubicBezTo>
                <a:close/>
                <a:moveTo>
                  <a:pt x="284908" y="524097"/>
                </a:moveTo>
                <a:cubicBezTo>
                  <a:pt x="297533" y="524097"/>
                  <a:pt x="307767" y="534331"/>
                  <a:pt x="307767" y="546957"/>
                </a:cubicBezTo>
                <a:cubicBezTo>
                  <a:pt x="307767" y="559582"/>
                  <a:pt x="297533" y="569816"/>
                  <a:pt x="284908" y="569816"/>
                </a:cubicBezTo>
                <a:cubicBezTo>
                  <a:pt x="272283" y="569816"/>
                  <a:pt x="262048" y="559582"/>
                  <a:pt x="262048" y="546957"/>
                </a:cubicBezTo>
                <a:cubicBezTo>
                  <a:pt x="262048" y="534331"/>
                  <a:pt x="272283" y="524097"/>
                  <a:pt x="284908" y="524097"/>
                </a:cubicBezTo>
                <a:close/>
                <a:moveTo>
                  <a:pt x="22860" y="524097"/>
                </a:moveTo>
                <a:cubicBezTo>
                  <a:pt x="35485" y="524097"/>
                  <a:pt x="45719" y="534331"/>
                  <a:pt x="45719" y="546957"/>
                </a:cubicBezTo>
                <a:cubicBezTo>
                  <a:pt x="45719" y="559582"/>
                  <a:pt x="35485" y="569816"/>
                  <a:pt x="22860" y="569816"/>
                </a:cubicBezTo>
                <a:cubicBezTo>
                  <a:pt x="10235" y="569816"/>
                  <a:pt x="0" y="559582"/>
                  <a:pt x="0" y="546957"/>
                </a:cubicBezTo>
                <a:cubicBezTo>
                  <a:pt x="0" y="534331"/>
                  <a:pt x="10235" y="524097"/>
                  <a:pt x="22860" y="524097"/>
                </a:cubicBezTo>
                <a:close/>
                <a:moveTo>
                  <a:pt x="546957" y="262048"/>
                </a:moveTo>
                <a:cubicBezTo>
                  <a:pt x="559582" y="262048"/>
                  <a:pt x="569816" y="272282"/>
                  <a:pt x="569816" y="284908"/>
                </a:cubicBezTo>
                <a:cubicBezTo>
                  <a:pt x="569816" y="297533"/>
                  <a:pt x="559582" y="307767"/>
                  <a:pt x="546957" y="307767"/>
                </a:cubicBezTo>
                <a:cubicBezTo>
                  <a:pt x="534332" y="307767"/>
                  <a:pt x="524097" y="297533"/>
                  <a:pt x="524097" y="284908"/>
                </a:cubicBezTo>
                <a:cubicBezTo>
                  <a:pt x="524097" y="272282"/>
                  <a:pt x="534332" y="262048"/>
                  <a:pt x="546957" y="262048"/>
                </a:cubicBezTo>
                <a:close/>
                <a:moveTo>
                  <a:pt x="284908" y="262048"/>
                </a:moveTo>
                <a:cubicBezTo>
                  <a:pt x="297533" y="262048"/>
                  <a:pt x="307767" y="272282"/>
                  <a:pt x="307767" y="284908"/>
                </a:cubicBezTo>
                <a:cubicBezTo>
                  <a:pt x="307767" y="297533"/>
                  <a:pt x="297533" y="307767"/>
                  <a:pt x="284908" y="307767"/>
                </a:cubicBezTo>
                <a:cubicBezTo>
                  <a:pt x="272283" y="307767"/>
                  <a:pt x="262048" y="297533"/>
                  <a:pt x="262048" y="284908"/>
                </a:cubicBezTo>
                <a:cubicBezTo>
                  <a:pt x="262048" y="272282"/>
                  <a:pt x="272283" y="262048"/>
                  <a:pt x="284908" y="262048"/>
                </a:cubicBezTo>
                <a:close/>
                <a:moveTo>
                  <a:pt x="22860" y="262048"/>
                </a:moveTo>
                <a:cubicBezTo>
                  <a:pt x="35485" y="262048"/>
                  <a:pt x="45719" y="272282"/>
                  <a:pt x="45719" y="284908"/>
                </a:cubicBezTo>
                <a:cubicBezTo>
                  <a:pt x="45719" y="297533"/>
                  <a:pt x="35485" y="307767"/>
                  <a:pt x="22860" y="307767"/>
                </a:cubicBezTo>
                <a:cubicBezTo>
                  <a:pt x="10235" y="307767"/>
                  <a:pt x="0" y="297533"/>
                  <a:pt x="0" y="284908"/>
                </a:cubicBezTo>
                <a:cubicBezTo>
                  <a:pt x="0" y="272282"/>
                  <a:pt x="10235" y="262048"/>
                  <a:pt x="22860" y="262048"/>
                </a:cubicBezTo>
                <a:close/>
                <a:moveTo>
                  <a:pt x="546957" y="0"/>
                </a:moveTo>
                <a:cubicBezTo>
                  <a:pt x="559582" y="0"/>
                  <a:pt x="569816" y="10234"/>
                  <a:pt x="569816" y="22860"/>
                </a:cubicBezTo>
                <a:cubicBezTo>
                  <a:pt x="569816" y="35485"/>
                  <a:pt x="559582" y="45719"/>
                  <a:pt x="546957" y="45719"/>
                </a:cubicBezTo>
                <a:cubicBezTo>
                  <a:pt x="534332" y="45719"/>
                  <a:pt x="524097" y="35485"/>
                  <a:pt x="524097" y="22860"/>
                </a:cubicBezTo>
                <a:cubicBezTo>
                  <a:pt x="524097" y="10234"/>
                  <a:pt x="534332" y="0"/>
                  <a:pt x="546957" y="0"/>
                </a:cubicBezTo>
                <a:close/>
                <a:moveTo>
                  <a:pt x="284908" y="0"/>
                </a:moveTo>
                <a:cubicBezTo>
                  <a:pt x="297533" y="0"/>
                  <a:pt x="307767" y="10234"/>
                  <a:pt x="307767" y="22860"/>
                </a:cubicBezTo>
                <a:cubicBezTo>
                  <a:pt x="307767" y="35485"/>
                  <a:pt x="297533" y="45719"/>
                  <a:pt x="284908" y="45719"/>
                </a:cubicBezTo>
                <a:cubicBezTo>
                  <a:pt x="272283" y="45719"/>
                  <a:pt x="262048" y="35485"/>
                  <a:pt x="262048" y="22860"/>
                </a:cubicBezTo>
                <a:cubicBezTo>
                  <a:pt x="262048" y="10234"/>
                  <a:pt x="272283" y="0"/>
                  <a:pt x="284908" y="0"/>
                </a:cubicBezTo>
                <a:close/>
                <a:moveTo>
                  <a:pt x="22860" y="0"/>
                </a:moveTo>
                <a:cubicBezTo>
                  <a:pt x="35485" y="0"/>
                  <a:pt x="45719" y="10234"/>
                  <a:pt x="45719" y="22860"/>
                </a:cubicBezTo>
                <a:cubicBezTo>
                  <a:pt x="45719" y="35485"/>
                  <a:pt x="35485" y="45719"/>
                  <a:pt x="22860" y="45719"/>
                </a:cubicBezTo>
                <a:cubicBezTo>
                  <a:pt x="10235" y="45719"/>
                  <a:pt x="0" y="35485"/>
                  <a:pt x="0" y="22860"/>
                </a:cubicBezTo>
                <a:cubicBezTo>
                  <a:pt x="0" y="10234"/>
                  <a:pt x="10235" y="0"/>
                  <a:pt x="22860" y="0"/>
                </a:cubicBezTo>
                <a:close/>
              </a:path>
            </a:pathLst>
          </a:custGeom>
          <a:solidFill>
            <a:schemeClr val="tx2"/>
          </a:solidFill>
          <a:ln w="645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8" name="Graphic 49">
            <a:extLst>
              <a:ext uri="{FF2B5EF4-FFF2-40B4-BE49-F238E27FC236}">
                <a16:creationId xmlns:a16="http://schemas.microsoft.com/office/drawing/2014/main" id="{26D6CD42-C2AA-FD56-ECB6-04F789F0FD3F}"/>
              </a:ext>
            </a:extLst>
          </p:cNvPr>
          <p:cNvSpPr/>
          <p:nvPr/>
        </p:nvSpPr>
        <p:spPr>
          <a:xfrm rot="18405470">
            <a:off x="9525632" y="4318083"/>
            <a:ext cx="556308" cy="514083"/>
          </a:xfrm>
          <a:custGeom>
            <a:avLst/>
            <a:gdLst>
              <a:gd name="connsiteX0" fmla="*/ -429 w 718318"/>
              <a:gd name="connsiteY0" fmla="*/ 697770 h 698277"/>
              <a:gd name="connsiteX1" fmla="*/ 717089 w 718318"/>
              <a:gd name="connsiteY1" fmla="*/ -507 h 698277"/>
              <a:gd name="connsiteX0" fmla="*/ 0 w 704320"/>
              <a:gd name="connsiteY0" fmla="*/ 691271 h 691271"/>
              <a:gd name="connsiteX1" fmla="*/ 703505 w 704320"/>
              <a:gd name="connsiteY1" fmla="*/ 0 h 691271"/>
              <a:gd name="connsiteX0" fmla="*/ 0 w 697321"/>
              <a:gd name="connsiteY0" fmla="*/ 684265 h 684265"/>
              <a:gd name="connsiteX1" fmla="*/ 696499 w 697321"/>
              <a:gd name="connsiteY1" fmla="*/ 0 h 684265"/>
              <a:gd name="connsiteX0" fmla="*/ 0 w 777373"/>
              <a:gd name="connsiteY0" fmla="*/ 684265 h 718368"/>
              <a:gd name="connsiteX1" fmla="*/ 696499 w 777373"/>
              <a:gd name="connsiteY1" fmla="*/ 0 h 71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7373" h="718368">
                <a:moveTo>
                  <a:pt x="0" y="684265"/>
                </a:moveTo>
                <a:cubicBezTo>
                  <a:pt x="0" y="684265"/>
                  <a:pt x="1075388" y="949610"/>
                  <a:pt x="696499" y="0"/>
                </a:cubicBezTo>
              </a:path>
            </a:pathLst>
          </a:custGeom>
          <a:noFill/>
          <a:ln w="25400" cap="rnd">
            <a:solidFill>
              <a:schemeClr val="accent1"/>
            </a:solidFill>
            <a:prstDash val="solid"/>
            <a:round/>
            <a:tailEnd type="arrow" w="med" len="sm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939C40DA-F245-03C6-76F9-444A7255A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8782" y="2228235"/>
            <a:ext cx="4051631" cy="3699254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F3B36D1-A337-D522-B999-1926DAB3C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51" y="1671328"/>
            <a:ext cx="10483023" cy="537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153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48">
            <a:hlinkClick r:id="rId3"/>
            <a:extLst>
              <a:ext uri="{FF2B5EF4-FFF2-40B4-BE49-F238E27FC236}">
                <a16:creationId xmlns:a16="http://schemas.microsoft.com/office/drawing/2014/main" id="{0239F9E4-4253-FEE7-F2E8-9A1B851A8F08}"/>
              </a:ext>
            </a:extLst>
          </p:cNvPr>
          <p:cNvSpPr/>
          <p:nvPr/>
        </p:nvSpPr>
        <p:spPr>
          <a:xfrm rot="8258789">
            <a:off x="4619336" y="181314"/>
            <a:ext cx="9864929" cy="4421348"/>
          </a:xfrm>
          <a:prstGeom prst="roundRect">
            <a:avLst>
              <a:gd name="adj" fmla="val 50000"/>
            </a:avLst>
          </a:prstGeom>
          <a:solidFill>
            <a:srgbClr val="E6D2D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80162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B6BD7A2D-9337-3F53-357F-734C4B604B60}"/>
              </a:ext>
            </a:extLst>
          </p:cNvPr>
          <p:cNvGrpSpPr/>
          <p:nvPr/>
        </p:nvGrpSpPr>
        <p:grpSpPr>
          <a:xfrm>
            <a:off x="4958080" y="-326829"/>
            <a:ext cx="7763065" cy="7716994"/>
            <a:chOff x="5327555" y="230972"/>
            <a:chExt cx="6864445" cy="6858000"/>
          </a:xfrm>
          <a:effectLst>
            <a:outerShdw blurRad="508000" dist="38100" dir="3000000" algn="l" rotWithShape="0">
              <a:prstClr val="black">
                <a:alpha val="26000"/>
              </a:prstClr>
            </a:outerShdw>
          </a:effectLst>
        </p:grpSpPr>
        <p:pic>
          <p:nvPicPr>
            <p:cNvPr id="6" name="Obraz 5" descr="Obraz zawierający monitor, siedzi, biały&#10;&#10;Opis wygenerowany automatycznie">
              <a:extLst>
                <a:ext uri="{FF2B5EF4-FFF2-40B4-BE49-F238E27FC236}">
                  <a16:creationId xmlns:a16="http://schemas.microsoft.com/office/drawing/2014/main" id="{2396E17E-0FE1-A2F2-8CB9-130DFA4E6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7555" y="230972"/>
              <a:ext cx="6864445" cy="6858000"/>
            </a:xfrm>
            <a:prstGeom prst="rect">
              <a:avLst/>
            </a:prstGeom>
          </p:spPr>
        </p:pic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BF9BCA79-5017-840D-9BE8-2064300749D2}"/>
                </a:ext>
              </a:extLst>
            </p:cNvPr>
            <p:cNvSpPr/>
            <p:nvPr/>
          </p:nvSpPr>
          <p:spPr>
            <a:xfrm>
              <a:off x="7197754" y="1588140"/>
              <a:ext cx="3131848" cy="4124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</p:grp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DEEB44CC-D402-3527-ABF5-B871BA8243B0}"/>
              </a:ext>
            </a:extLst>
          </p:cNvPr>
          <p:cNvCxnSpPr/>
          <p:nvPr/>
        </p:nvCxnSpPr>
        <p:spPr>
          <a:xfrm>
            <a:off x="-233265" y="5910973"/>
            <a:ext cx="4984265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562134" y="4109562"/>
            <a:ext cx="4545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Dopasowanie</a:t>
            </a:r>
            <a:r>
              <a:rPr kumimoji="0" lang="pl-PL" sz="32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 18 kompetencji </a:t>
            </a:r>
            <a:r>
              <a:rPr kumimoji="0" lang="pl-PL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do etapów procesu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5190724-1F42-2B6D-460D-01BB81D543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598"/>
          <a:stretch/>
        </p:blipFill>
        <p:spPr>
          <a:xfrm>
            <a:off x="7040060" y="1406187"/>
            <a:ext cx="3574882" cy="404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534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48">
            <a:hlinkClick r:id="rId3"/>
            <a:extLst>
              <a:ext uri="{FF2B5EF4-FFF2-40B4-BE49-F238E27FC236}">
                <a16:creationId xmlns:a16="http://schemas.microsoft.com/office/drawing/2014/main" id="{0239F9E4-4253-FEE7-F2E8-9A1B851A8F08}"/>
              </a:ext>
            </a:extLst>
          </p:cNvPr>
          <p:cNvSpPr/>
          <p:nvPr/>
        </p:nvSpPr>
        <p:spPr>
          <a:xfrm rot="8258789">
            <a:off x="4619336" y="181314"/>
            <a:ext cx="9864929" cy="4421348"/>
          </a:xfrm>
          <a:prstGeom prst="roundRect">
            <a:avLst>
              <a:gd name="adj" fmla="val 50000"/>
            </a:avLst>
          </a:prstGeom>
          <a:solidFill>
            <a:srgbClr val="E6D2D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80162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B6BD7A2D-9337-3F53-357F-734C4B604B60}"/>
              </a:ext>
            </a:extLst>
          </p:cNvPr>
          <p:cNvGrpSpPr/>
          <p:nvPr/>
        </p:nvGrpSpPr>
        <p:grpSpPr>
          <a:xfrm>
            <a:off x="4958080" y="-326829"/>
            <a:ext cx="7763065" cy="7716994"/>
            <a:chOff x="5327555" y="230972"/>
            <a:chExt cx="6864445" cy="6858000"/>
          </a:xfrm>
          <a:effectLst>
            <a:outerShdw blurRad="508000" dist="38100" dir="3000000" algn="l" rotWithShape="0">
              <a:prstClr val="black">
                <a:alpha val="26000"/>
              </a:prstClr>
            </a:outerShdw>
          </a:effectLst>
        </p:grpSpPr>
        <p:pic>
          <p:nvPicPr>
            <p:cNvPr id="6" name="Obraz 5" descr="Obraz zawierający monitor, siedzi, biały&#10;&#10;Opis wygenerowany automatycznie">
              <a:extLst>
                <a:ext uri="{FF2B5EF4-FFF2-40B4-BE49-F238E27FC236}">
                  <a16:creationId xmlns:a16="http://schemas.microsoft.com/office/drawing/2014/main" id="{2396E17E-0FE1-A2F2-8CB9-130DFA4E6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7555" y="230972"/>
              <a:ext cx="6864445" cy="6858000"/>
            </a:xfrm>
            <a:prstGeom prst="rect">
              <a:avLst/>
            </a:prstGeom>
          </p:spPr>
        </p:pic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BF9BCA79-5017-840D-9BE8-2064300749D2}"/>
                </a:ext>
              </a:extLst>
            </p:cNvPr>
            <p:cNvSpPr/>
            <p:nvPr/>
          </p:nvSpPr>
          <p:spPr>
            <a:xfrm>
              <a:off x="7197754" y="1588140"/>
              <a:ext cx="3131848" cy="4124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</p:grp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DEEB44CC-D402-3527-ABF5-B871BA8243B0}"/>
              </a:ext>
            </a:extLst>
          </p:cNvPr>
          <p:cNvCxnSpPr/>
          <p:nvPr/>
        </p:nvCxnSpPr>
        <p:spPr>
          <a:xfrm>
            <a:off x="-233265" y="5910973"/>
            <a:ext cx="4984265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562134" y="4109562"/>
            <a:ext cx="4545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Wyniki kompetencji osoby </a:t>
            </a:r>
            <a:r>
              <a:rPr kumimoji="0" lang="pl-PL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na tle populacji polskich handlowców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D525689-1CF0-96EF-39A4-ECA5DCDE8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8975" y="1343609"/>
            <a:ext cx="3541274" cy="436480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684859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az 24">
            <a:extLst>
              <a:ext uri="{FF2B5EF4-FFF2-40B4-BE49-F238E27FC236}">
                <a16:creationId xmlns:a16="http://schemas.microsoft.com/office/drawing/2014/main" id="{79CB97B8-35E9-7259-BB53-470759C40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997" y="435825"/>
            <a:ext cx="751749" cy="821679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04C8D9DB-AD22-7FE5-0F57-6DBE4F6D5316}"/>
              </a:ext>
            </a:extLst>
          </p:cNvPr>
          <p:cNvSpPr txBox="1"/>
          <p:nvPr/>
        </p:nvSpPr>
        <p:spPr>
          <a:xfrm>
            <a:off x="327637" y="3546350"/>
            <a:ext cx="5650466" cy="2948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rPr>
              <a:t>Badanie </a:t>
            </a:r>
            <a:r>
              <a:rPr kumimoji="0" lang="pl-PL" sz="1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FinxS</a:t>
            </a:r>
            <a:r>
              <a:rPr kumimoji="0" lang="pl-PL" sz="18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®</a:t>
            </a: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Sales </a:t>
            </a:r>
            <a:r>
              <a:rPr kumimoji="0" lang="pl-PL" sz="1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Assessment</a:t>
            </a: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 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rPr>
              <a:t>polega na wypełnieniu kwestionariusza wymuszonego wyboru. Sprzedawca określa w nim swoje nastawienia</a:t>
            </a:r>
            <a:b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rPr>
            </a:b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rPr>
              <a:t>w ramach różnych sytuacji sprzedażowych. </a:t>
            </a:r>
            <a:b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rPr>
            </a:b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rPr>
              <a:t>Tak powstaje raport 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rPr>
              <a:t>​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rPr>
              <a:t>z profilem 18 kluczowych kompetencji Sprzedawcy.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rPr>
              <a:t>​</a:t>
            </a: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E13B385E-FF2F-B696-330F-0341F31197AE}"/>
              </a:ext>
            </a:extLst>
          </p:cNvPr>
          <p:cNvSpPr txBox="1"/>
          <p:nvPr/>
        </p:nvSpPr>
        <p:spPr>
          <a:xfrm>
            <a:off x="284968" y="1383697"/>
            <a:ext cx="60396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Co składa się na wynik kompetencji w </a:t>
            </a:r>
            <a:r>
              <a:rPr kumimoji="0" lang="pl-PL" sz="4000" b="1" i="0" u="none" strike="noStrike" kern="1200" cap="none" spc="0" normalizeH="0" baseline="0" noProof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FinxS</a:t>
            </a:r>
            <a:r>
              <a:rPr kumimoji="0" lang="pl-PL" sz="4000" b="1" i="0" u="none" strike="noStrike" kern="1200" cap="none" spc="0" normalizeH="0" baseline="3000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®</a:t>
            </a: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 Sales </a:t>
            </a:r>
            <a:r>
              <a:rPr kumimoji="0" lang="pl-PL" sz="4000" b="1" i="0" u="none" strike="noStrike" kern="1200" cap="none" spc="0" normalizeH="0" baseline="0" noProof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Assessment</a:t>
            </a: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?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1E1EBA8-1EEA-AF89-CB09-62C8F268D6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10954"/>
            <a:ext cx="6032810" cy="66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642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15309BB-A30D-0B59-A02A-16703B38F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89" y="81213"/>
            <a:ext cx="2772149" cy="1090756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EB30E737-DCBD-F09B-7699-E51AEF84B5CD}"/>
              </a:ext>
            </a:extLst>
          </p:cNvPr>
          <p:cNvSpPr txBox="1"/>
          <p:nvPr/>
        </p:nvSpPr>
        <p:spPr>
          <a:xfrm>
            <a:off x="2785324" y="312866"/>
            <a:ext cx="8985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Raport Manager – z benchmarkiem</a:t>
            </a: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1E50B4E2-1304-E782-65F2-91AE0D0E2205}"/>
              </a:ext>
            </a:extLst>
          </p:cNvPr>
          <p:cNvGrpSpPr/>
          <p:nvPr/>
        </p:nvGrpSpPr>
        <p:grpSpPr>
          <a:xfrm>
            <a:off x="2557911" y="1907328"/>
            <a:ext cx="6556594" cy="4110016"/>
            <a:chOff x="13516086" y="3319738"/>
            <a:chExt cx="13049040" cy="8077106"/>
          </a:xfrm>
        </p:grpSpPr>
        <p:sp>
          <p:nvSpPr>
            <p:cNvPr id="5" name="Freeform: Shape 6">
              <a:extLst>
                <a:ext uri="{FF2B5EF4-FFF2-40B4-BE49-F238E27FC236}">
                  <a16:creationId xmlns:a16="http://schemas.microsoft.com/office/drawing/2014/main" id="{37C7ED78-8D5C-2D0A-7DAF-6E7A75CC7B39}"/>
                </a:ext>
              </a:extLst>
            </p:cNvPr>
            <p:cNvSpPr/>
            <p:nvPr/>
          </p:nvSpPr>
          <p:spPr>
            <a:xfrm>
              <a:off x="13516086" y="3319738"/>
              <a:ext cx="13049040" cy="8077106"/>
            </a:xfrm>
            <a:custGeom>
              <a:avLst/>
              <a:gdLst>
                <a:gd name="connsiteX0" fmla="*/ 4570952 w 4562475"/>
                <a:gd name="connsiteY0" fmla="*/ 4091749 h 4086225"/>
                <a:gd name="connsiteX1" fmla="*/ 0 w 4562475"/>
                <a:gd name="connsiteY1" fmla="*/ 4091749 h 4086225"/>
                <a:gd name="connsiteX2" fmla="*/ 0 w 4562475"/>
                <a:gd name="connsiteY2" fmla="*/ 70009 h 4086225"/>
                <a:gd name="connsiteX3" fmla="*/ 70009 w 4562475"/>
                <a:gd name="connsiteY3" fmla="*/ 0 h 4086225"/>
                <a:gd name="connsiteX4" fmla="*/ 4500849 w 4562475"/>
                <a:gd name="connsiteY4" fmla="*/ 0 h 4086225"/>
                <a:gd name="connsiteX5" fmla="*/ 4570857 w 4562475"/>
                <a:gd name="connsiteY5" fmla="*/ 70009 h 4086225"/>
                <a:gd name="connsiteX6" fmla="*/ 4570857 w 4562475"/>
                <a:gd name="connsiteY6" fmla="*/ 4091749 h 408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62475" h="4086225">
                  <a:moveTo>
                    <a:pt x="4570952" y="4091749"/>
                  </a:moveTo>
                  <a:lnTo>
                    <a:pt x="0" y="4091749"/>
                  </a:lnTo>
                  <a:lnTo>
                    <a:pt x="0" y="70009"/>
                  </a:lnTo>
                  <a:cubicBezTo>
                    <a:pt x="0" y="31337"/>
                    <a:pt x="31337" y="0"/>
                    <a:pt x="70009" y="0"/>
                  </a:cubicBezTo>
                  <a:lnTo>
                    <a:pt x="4500849" y="0"/>
                  </a:lnTo>
                  <a:cubicBezTo>
                    <a:pt x="4539520" y="0"/>
                    <a:pt x="4570857" y="31337"/>
                    <a:pt x="4570857" y="70009"/>
                  </a:cubicBezTo>
                  <a:lnTo>
                    <a:pt x="4570857" y="409174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7">
              <a:extLst>
                <a:ext uri="{FF2B5EF4-FFF2-40B4-BE49-F238E27FC236}">
                  <a16:creationId xmlns:a16="http://schemas.microsoft.com/office/drawing/2014/main" id="{A8A5875C-243D-0DD0-B072-74EC923B0CCB}"/>
                </a:ext>
              </a:extLst>
            </p:cNvPr>
            <p:cNvSpPr/>
            <p:nvPr/>
          </p:nvSpPr>
          <p:spPr>
            <a:xfrm>
              <a:off x="13697023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8 w 66675"/>
                <a:gd name="connsiteY1" fmla="*/ 74295 h 66675"/>
                <a:gd name="connsiteX2" fmla="*/ 0 w 66675"/>
                <a:gd name="connsiteY2" fmla="*/ 37148 h 66675"/>
                <a:gd name="connsiteX3" fmla="*/ 37148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3" y="74295"/>
                    <a:pt x="37148" y="74295"/>
                  </a:cubicBezTo>
                  <a:cubicBezTo>
                    <a:pt x="16632" y="74295"/>
                    <a:pt x="0" y="57664"/>
                    <a:pt x="0" y="37148"/>
                  </a:cubicBezTo>
                  <a:cubicBezTo>
                    <a:pt x="0" y="16632"/>
                    <a:pt x="16632" y="0"/>
                    <a:pt x="37148" y="0"/>
                  </a:cubicBezTo>
                  <a:cubicBezTo>
                    <a:pt x="57663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FC51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8">
              <a:extLst>
                <a:ext uri="{FF2B5EF4-FFF2-40B4-BE49-F238E27FC236}">
                  <a16:creationId xmlns:a16="http://schemas.microsoft.com/office/drawing/2014/main" id="{506272CF-A00E-1DE3-CE45-25164E7A381B}"/>
                </a:ext>
              </a:extLst>
            </p:cNvPr>
            <p:cNvSpPr/>
            <p:nvPr/>
          </p:nvSpPr>
          <p:spPr>
            <a:xfrm>
              <a:off x="13939732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7 w 66675"/>
                <a:gd name="connsiteY1" fmla="*/ 74295 h 66675"/>
                <a:gd name="connsiteX2" fmla="*/ 0 w 66675"/>
                <a:gd name="connsiteY2" fmla="*/ 37148 h 66675"/>
                <a:gd name="connsiteX3" fmla="*/ 37147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3" y="74295"/>
                    <a:pt x="37147" y="74295"/>
                  </a:cubicBezTo>
                  <a:cubicBezTo>
                    <a:pt x="16631" y="74295"/>
                    <a:pt x="0" y="57664"/>
                    <a:pt x="0" y="37148"/>
                  </a:cubicBezTo>
                  <a:cubicBezTo>
                    <a:pt x="0" y="16632"/>
                    <a:pt x="16631" y="0"/>
                    <a:pt x="37147" y="0"/>
                  </a:cubicBezTo>
                  <a:cubicBezTo>
                    <a:pt x="57663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F9C1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9">
              <a:extLst>
                <a:ext uri="{FF2B5EF4-FFF2-40B4-BE49-F238E27FC236}">
                  <a16:creationId xmlns:a16="http://schemas.microsoft.com/office/drawing/2014/main" id="{F2D91890-4750-980E-1488-768DEE005918}"/>
                </a:ext>
              </a:extLst>
            </p:cNvPr>
            <p:cNvSpPr/>
            <p:nvPr/>
          </p:nvSpPr>
          <p:spPr>
            <a:xfrm>
              <a:off x="14182272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8 w 66675"/>
                <a:gd name="connsiteY1" fmla="*/ 74295 h 66675"/>
                <a:gd name="connsiteX2" fmla="*/ 0 w 66675"/>
                <a:gd name="connsiteY2" fmla="*/ 37148 h 66675"/>
                <a:gd name="connsiteX3" fmla="*/ 37148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4" y="74295"/>
                    <a:pt x="37148" y="74295"/>
                  </a:cubicBezTo>
                  <a:cubicBezTo>
                    <a:pt x="16631" y="74295"/>
                    <a:pt x="0" y="57664"/>
                    <a:pt x="0" y="37148"/>
                  </a:cubicBezTo>
                  <a:cubicBezTo>
                    <a:pt x="0" y="16632"/>
                    <a:pt x="16631" y="0"/>
                    <a:pt x="37148" y="0"/>
                  </a:cubicBezTo>
                  <a:cubicBezTo>
                    <a:pt x="57664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53F98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10">
              <a:extLst>
                <a:ext uri="{FF2B5EF4-FFF2-40B4-BE49-F238E27FC236}">
                  <a16:creationId xmlns:a16="http://schemas.microsoft.com/office/drawing/2014/main" id="{1FAD859F-F7A6-659C-CC45-A7A3D18966E2}"/>
                </a:ext>
              </a:extLst>
            </p:cNvPr>
            <p:cNvSpPr/>
            <p:nvPr/>
          </p:nvSpPr>
          <p:spPr>
            <a:xfrm>
              <a:off x="22518054" y="3599309"/>
              <a:ext cx="829347" cy="304657"/>
            </a:xfrm>
            <a:custGeom>
              <a:avLst/>
              <a:gdLst>
                <a:gd name="connsiteX0" fmla="*/ 396430 w 466725"/>
                <a:gd name="connsiteY0" fmla="*/ 179927 h 171450"/>
                <a:gd name="connsiteX1" fmla="*/ 79439 w 466725"/>
                <a:gd name="connsiteY1" fmla="*/ 179927 h 171450"/>
                <a:gd name="connsiteX2" fmla="*/ 0 w 466725"/>
                <a:gd name="connsiteY2" fmla="*/ 100489 h 171450"/>
                <a:gd name="connsiteX3" fmla="*/ 0 w 466725"/>
                <a:gd name="connsiteY3" fmla="*/ 79439 h 171450"/>
                <a:gd name="connsiteX4" fmla="*/ 79439 w 466725"/>
                <a:gd name="connsiteY4" fmla="*/ 0 h 171450"/>
                <a:gd name="connsiteX5" fmla="*/ 396430 w 466725"/>
                <a:gd name="connsiteY5" fmla="*/ 0 h 171450"/>
                <a:gd name="connsiteX6" fmla="*/ 475869 w 466725"/>
                <a:gd name="connsiteY6" fmla="*/ 79439 h 171450"/>
                <a:gd name="connsiteX7" fmla="*/ 475869 w 466725"/>
                <a:gd name="connsiteY7" fmla="*/ 100489 h 171450"/>
                <a:gd name="connsiteX8" fmla="*/ 396430 w 466725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725" h="171450">
                  <a:moveTo>
                    <a:pt x="396430" y="179927"/>
                  </a:moveTo>
                  <a:lnTo>
                    <a:pt x="79439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9" y="0"/>
                  </a:cubicBezTo>
                  <a:lnTo>
                    <a:pt x="396430" y="0"/>
                  </a:lnTo>
                  <a:cubicBezTo>
                    <a:pt x="440341" y="0"/>
                    <a:pt x="475869" y="35528"/>
                    <a:pt x="475869" y="79439"/>
                  </a:cubicBezTo>
                  <a:lnTo>
                    <a:pt x="475869" y="100489"/>
                  </a:lnTo>
                  <a:cubicBezTo>
                    <a:pt x="475869" y="144399"/>
                    <a:pt x="440341" y="179927"/>
                    <a:pt x="396430" y="17992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1">
              <a:extLst>
                <a:ext uri="{FF2B5EF4-FFF2-40B4-BE49-F238E27FC236}">
                  <a16:creationId xmlns:a16="http://schemas.microsoft.com/office/drawing/2014/main" id="{E31BD8C3-F554-387F-D4C3-28441E348CE9}"/>
                </a:ext>
              </a:extLst>
            </p:cNvPr>
            <p:cNvSpPr/>
            <p:nvPr/>
          </p:nvSpPr>
          <p:spPr>
            <a:xfrm>
              <a:off x="23634627" y="3599309"/>
              <a:ext cx="1320182" cy="304657"/>
            </a:xfrm>
            <a:custGeom>
              <a:avLst/>
              <a:gdLst>
                <a:gd name="connsiteX0" fmla="*/ 667036 w 742950"/>
                <a:gd name="connsiteY0" fmla="*/ 179927 h 171450"/>
                <a:gd name="connsiteX1" fmla="*/ 79438 w 742950"/>
                <a:gd name="connsiteY1" fmla="*/ 179927 h 171450"/>
                <a:gd name="connsiteX2" fmla="*/ 0 w 742950"/>
                <a:gd name="connsiteY2" fmla="*/ 100489 h 171450"/>
                <a:gd name="connsiteX3" fmla="*/ 0 w 742950"/>
                <a:gd name="connsiteY3" fmla="*/ 79439 h 171450"/>
                <a:gd name="connsiteX4" fmla="*/ 79438 w 742950"/>
                <a:gd name="connsiteY4" fmla="*/ 0 h 171450"/>
                <a:gd name="connsiteX5" fmla="*/ 667036 w 742950"/>
                <a:gd name="connsiteY5" fmla="*/ 0 h 171450"/>
                <a:gd name="connsiteX6" fmla="*/ 746474 w 742950"/>
                <a:gd name="connsiteY6" fmla="*/ 79439 h 171450"/>
                <a:gd name="connsiteX7" fmla="*/ 746474 w 742950"/>
                <a:gd name="connsiteY7" fmla="*/ 100489 h 171450"/>
                <a:gd name="connsiteX8" fmla="*/ 667036 w 742950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2950" h="171450">
                  <a:moveTo>
                    <a:pt x="667036" y="179927"/>
                  </a:moveTo>
                  <a:lnTo>
                    <a:pt x="79438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8" y="0"/>
                  </a:cubicBezTo>
                  <a:lnTo>
                    <a:pt x="667036" y="0"/>
                  </a:lnTo>
                  <a:cubicBezTo>
                    <a:pt x="710946" y="0"/>
                    <a:pt x="746474" y="35528"/>
                    <a:pt x="746474" y="79439"/>
                  </a:cubicBezTo>
                  <a:lnTo>
                    <a:pt x="746474" y="100489"/>
                  </a:lnTo>
                  <a:cubicBezTo>
                    <a:pt x="746474" y="144399"/>
                    <a:pt x="710851" y="179927"/>
                    <a:pt x="667036" y="17992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2">
              <a:extLst>
                <a:ext uri="{FF2B5EF4-FFF2-40B4-BE49-F238E27FC236}">
                  <a16:creationId xmlns:a16="http://schemas.microsoft.com/office/drawing/2014/main" id="{762941C9-193A-68BC-45E0-0CAE4B1977EA}"/>
                </a:ext>
              </a:extLst>
            </p:cNvPr>
            <p:cNvSpPr/>
            <p:nvPr/>
          </p:nvSpPr>
          <p:spPr>
            <a:xfrm>
              <a:off x="25254225" y="3599309"/>
              <a:ext cx="829347" cy="304657"/>
            </a:xfrm>
            <a:custGeom>
              <a:avLst/>
              <a:gdLst>
                <a:gd name="connsiteX0" fmla="*/ 396430 w 466725"/>
                <a:gd name="connsiteY0" fmla="*/ 179927 h 171450"/>
                <a:gd name="connsiteX1" fmla="*/ 79438 w 466725"/>
                <a:gd name="connsiteY1" fmla="*/ 179927 h 171450"/>
                <a:gd name="connsiteX2" fmla="*/ 0 w 466725"/>
                <a:gd name="connsiteY2" fmla="*/ 100489 h 171450"/>
                <a:gd name="connsiteX3" fmla="*/ 0 w 466725"/>
                <a:gd name="connsiteY3" fmla="*/ 79439 h 171450"/>
                <a:gd name="connsiteX4" fmla="*/ 79438 w 466725"/>
                <a:gd name="connsiteY4" fmla="*/ 0 h 171450"/>
                <a:gd name="connsiteX5" fmla="*/ 396430 w 466725"/>
                <a:gd name="connsiteY5" fmla="*/ 0 h 171450"/>
                <a:gd name="connsiteX6" fmla="*/ 475869 w 466725"/>
                <a:gd name="connsiteY6" fmla="*/ 79439 h 171450"/>
                <a:gd name="connsiteX7" fmla="*/ 475869 w 466725"/>
                <a:gd name="connsiteY7" fmla="*/ 100489 h 171450"/>
                <a:gd name="connsiteX8" fmla="*/ 396430 w 466725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725" h="171450">
                  <a:moveTo>
                    <a:pt x="396430" y="179927"/>
                  </a:moveTo>
                  <a:lnTo>
                    <a:pt x="79438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8" y="0"/>
                  </a:cubicBezTo>
                  <a:lnTo>
                    <a:pt x="396430" y="0"/>
                  </a:lnTo>
                  <a:cubicBezTo>
                    <a:pt x="440341" y="0"/>
                    <a:pt x="475869" y="35528"/>
                    <a:pt x="475869" y="79439"/>
                  </a:cubicBezTo>
                  <a:lnTo>
                    <a:pt x="475869" y="100489"/>
                  </a:lnTo>
                  <a:cubicBezTo>
                    <a:pt x="475869" y="144399"/>
                    <a:pt x="440341" y="179927"/>
                    <a:pt x="396430" y="17992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Prostokąt 11">
            <a:extLst>
              <a:ext uri="{FF2B5EF4-FFF2-40B4-BE49-F238E27FC236}">
                <a16:creationId xmlns:a16="http://schemas.microsoft.com/office/drawing/2014/main" id="{5CA99317-4D65-B352-95BD-2A8D385DE32E}"/>
              </a:ext>
            </a:extLst>
          </p:cNvPr>
          <p:cNvSpPr/>
          <p:nvPr/>
        </p:nvSpPr>
        <p:spPr>
          <a:xfrm>
            <a:off x="0" y="5787039"/>
            <a:ext cx="12192000" cy="10907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7" name="Freeform: Shape 34">
            <a:extLst>
              <a:ext uri="{FF2B5EF4-FFF2-40B4-BE49-F238E27FC236}">
                <a16:creationId xmlns:a16="http://schemas.microsoft.com/office/drawing/2014/main" id="{12817D6D-A3BF-D29D-7EDF-586DCA13A31B}"/>
              </a:ext>
            </a:extLst>
          </p:cNvPr>
          <p:cNvSpPr/>
          <p:nvPr/>
        </p:nvSpPr>
        <p:spPr>
          <a:xfrm>
            <a:off x="1650845" y="2425433"/>
            <a:ext cx="577114" cy="842519"/>
          </a:xfrm>
          <a:custGeom>
            <a:avLst/>
            <a:gdLst>
              <a:gd name="connsiteX0" fmla="*/ 546957 w 569816"/>
              <a:gd name="connsiteY0" fmla="*/ 786146 h 831865"/>
              <a:gd name="connsiteX1" fmla="*/ 569816 w 569816"/>
              <a:gd name="connsiteY1" fmla="*/ 809006 h 831865"/>
              <a:gd name="connsiteX2" fmla="*/ 546957 w 569816"/>
              <a:gd name="connsiteY2" fmla="*/ 831865 h 831865"/>
              <a:gd name="connsiteX3" fmla="*/ 524097 w 569816"/>
              <a:gd name="connsiteY3" fmla="*/ 809006 h 831865"/>
              <a:gd name="connsiteX4" fmla="*/ 546957 w 569816"/>
              <a:gd name="connsiteY4" fmla="*/ 786146 h 831865"/>
              <a:gd name="connsiteX5" fmla="*/ 284908 w 569816"/>
              <a:gd name="connsiteY5" fmla="*/ 786146 h 831865"/>
              <a:gd name="connsiteX6" fmla="*/ 307767 w 569816"/>
              <a:gd name="connsiteY6" fmla="*/ 809006 h 831865"/>
              <a:gd name="connsiteX7" fmla="*/ 284908 w 569816"/>
              <a:gd name="connsiteY7" fmla="*/ 831865 h 831865"/>
              <a:gd name="connsiteX8" fmla="*/ 262048 w 569816"/>
              <a:gd name="connsiteY8" fmla="*/ 809006 h 831865"/>
              <a:gd name="connsiteX9" fmla="*/ 284908 w 569816"/>
              <a:gd name="connsiteY9" fmla="*/ 786146 h 831865"/>
              <a:gd name="connsiteX10" fmla="*/ 22860 w 569816"/>
              <a:gd name="connsiteY10" fmla="*/ 786146 h 831865"/>
              <a:gd name="connsiteX11" fmla="*/ 45719 w 569816"/>
              <a:gd name="connsiteY11" fmla="*/ 809006 h 831865"/>
              <a:gd name="connsiteX12" fmla="*/ 22860 w 569816"/>
              <a:gd name="connsiteY12" fmla="*/ 831865 h 831865"/>
              <a:gd name="connsiteX13" fmla="*/ 0 w 569816"/>
              <a:gd name="connsiteY13" fmla="*/ 809006 h 831865"/>
              <a:gd name="connsiteX14" fmla="*/ 22860 w 569816"/>
              <a:gd name="connsiteY14" fmla="*/ 786146 h 831865"/>
              <a:gd name="connsiteX15" fmla="*/ 546957 w 569816"/>
              <a:gd name="connsiteY15" fmla="*/ 524097 h 831865"/>
              <a:gd name="connsiteX16" fmla="*/ 569816 w 569816"/>
              <a:gd name="connsiteY16" fmla="*/ 546957 h 831865"/>
              <a:gd name="connsiteX17" fmla="*/ 546957 w 569816"/>
              <a:gd name="connsiteY17" fmla="*/ 569816 h 831865"/>
              <a:gd name="connsiteX18" fmla="*/ 524097 w 569816"/>
              <a:gd name="connsiteY18" fmla="*/ 546957 h 831865"/>
              <a:gd name="connsiteX19" fmla="*/ 546957 w 569816"/>
              <a:gd name="connsiteY19" fmla="*/ 524097 h 831865"/>
              <a:gd name="connsiteX20" fmla="*/ 284908 w 569816"/>
              <a:gd name="connsiteY20" fmla="*/ 524097 h 831865"/>
              <a:gd name="connsiteX21" fmla="*/ 307767 w 569816"/>
              <a:gd name="connsiteY21" fmla="*/ 546957 h 831865"/>
              <a:gd name="connsiteX22" fmla="*/ 284908 w 569816"/>
              <a:gd name="connsiteY22" fmla="*/ 569816 h 831865"/>
              <a:gd name="connsiteX23" fmla="*/ 262048 w 569816"/>
              <a:gd name="connsiteY23" fmla="*/ 546957 h 831865"/>
              <a:gd name="connsiteX24" fmla="*/ 284908 w 569816"/>
              <a:gd name="connsiteY24" fmla="*/ 524097 h 831865"/>
              <a:gd name="connsiteX25" fmla="*/ 22860 w 569816"/>
              <a:gd name="connsiteY25" fmla="*/ 524097 h 831865"/>
              <a:gd name="connsiteX26" fmla="*/ 45719 w 569816"/>
              <a:gd name="connsiteY26" fmla="*/ 546957 h 831865"/>
              <a:gd name="connsiteX27" fmla="*/ 22860 w 569816"/>
              <a:gd name="connsiteY27" fmla="*/ 569816 h 831865"/>
              <a:gd name="connsiteX28" fmla="*/ 0 w 569816"/>
              <a:gd name="connsiteY28" fmla="*/ 546957 h 831865"/>
              <a:gd name="connsiteX29" fmla="*/ 22860 w 569816"/>
              <a:gd name="connsiteY29" fmla="*/ 524097 h 831865"/>
              <a:gd name="connsiteX30" fmla="*/ 546957 w 569816"/>
              <a:gd name="connsiteY30" fmla="*/ 262048 h 831865"/>
              <a:gd name="connsiteX31" fmla="*/ 569816 w 569816"/>
              <a:gd name="connsiteY31" fmla="*/ 284908 h 831865"/>
              <a:gd name="connsiteX32" fmla="*/ 546957 w 569816"/>
              <a:gd name="connsiteY32" fmla="*/ 307767 h 831865"/>
              <a:gd name="connsiteX33" fmla="*/ 524097 w 569816"/>
              <a:gd name="connsiteY33" fmla="*/ 284908 h 831865"/>
              <a:gd name="connsiteX34" fmla="*/ 546957 w 569816"/>
              <a:gd name="connsiteY34" fmla="*/ 262048 h 831865"/>
              <a:gd name="connsiteX35" fmla="*/ 284908 w 569816"/>
              <a:gd name="connsiteY35" fmla="*/ 262048 h 831865"/>
              <a:gd name="connsiteX36" fmla="*/ 307767 w 569816"/>
              <a:gd name="connsiteY36" fmla="*/ 284908 h 831865"/>
              <a:gd name="connsiteX37" fmla="*/ 284908 w 569816"/>
              <a:gd name="connsiteY37" fmla="*/ 307767 h 831865"/>
              <a:gd name="connsiteX38" fmla="*/ 262048 w 569816"/>
              <a:gd name="connsiteY38" fmla="*/ 284908 h 831865"/>
              <a:gd name="connsiteX39" fmla="*/ 284908 w 569816"/>
              <a:gd name="connsiteY39" fmla="*/ 262048 h 831865"/>
              <a:gd name="connsiteX40" fmla="*/ 22860 w 569816"/>
              <a:gd name="connsiteY40" fmla="*/ 262048 h 831865"/>
              <a:gd name="connsiteX41" fmla="*/ 45719 w 569816"/>
              <a:gd name="connsiteY41" fmla="*/ 284908 h 831865"/>
              <a:gd name="connsiteX42" fmla="*/ 22860 w 569816"/>
              <a:gd name="connsiteY42" fmla="*/ 307767 h 831865"/>
              <a:gd name="connsiteX43" fmla="*/ 0 w 569816"/>
              <a:gd name="connsiteY43" fmla="*/ 284908 h 831865"/>
              <a:gd name="connsiteX44" fmla="*/ 22860 w 569816"/>
              <a:gd name="connsiteY44" fmla="*/ 262048 h 831865"/>
              <a:gd name="connsiteX45" fmla="*/ 546957 w 569816"/>
              <a:gd name="connsiteY45" fmla="*/ 0 h 831865"/>
              <a:gd name="connsiteX46" fmla="*/ 569816 w 569816"/>
              <a:gd name="connsiteY46" fmla="*/ 22860 h 831865"/>
              <a:gd name="connsiteX47" fmla="*/ 546957 w 569816"/>
              <a:gd name="connsiteY47" fmla="*/ 45719 h 831865"/>
              <a:gd name="connsiteX48" fmla="*/ 524097 w 569816"/>
              <a:gd name="connsiteY48" fmla="*/ 22860 h 831865"/>
              <a:gd name="connsiteX49" fmla="*/ 546957 w 569816"/>
              <a:gd name="connsiteY49" fmla="*/ 0 h 831865"/>
              <a:gd name="connsiteX50" fmla="*/ 284908 w 569816"/>
              <a:gd name="connsiteY50" fmla="*/ 0 h 831865"/>
              <a:gd name="connsiteX51" fmla="*/ 307767 w 569816"/>
              <a:gd name="connsiteY51" fmla="*/ 22860 h 831865"/>
              <a:gd name="connsiteX52" fmla="*/ 284908 w 569816"/>
              <a:gd name="connsiteY52" fmla="*/ 45719 h 831865"/>
              <a:gd name="connsiteX53" fmla="*/ 262048 w 569816"/>
              <a:gd name="connsiteY53" fmla="*/ 22860 h 831865"/>
              <a:gd name="connsiteX54" fmla="*/ 284908 w 569816"/>
              <a:gd name="connsiteY54" fmla="*/ 0 h 831865"/>
              <a:gd name="connsiteX55" fmla="*/ 22860 w 569816"/>
              <a:gd name="connsiteY55" fmla="*/ 0 h 831865"/>
              <a:gd name="connsiteX56" fmla="*/ 45719 w 569816"/>
              <a:gd name="connsiteY56" fmla="*/ 22860 h 831865"/>
              <a:gd name="connsiteX57" fmla="*/ 22860 w 569816"/>
              <a:gd name="connsiteY57" fmla="*/ 45719 h 831865"/>
              <a:gd name="connsiteX58" fmla="*/ 0 w 569816"/>
              <a:gd name="connsiteY58" fmla="*/ 22860 h 831865"/>
              <a:gd name="connsiteX59" fmla="*/ 22860 w 569816"/>
              <a:gd name="connsiteY59" fmla="*/ 0 h 831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69816" h="831865">
                <a:moveTo>
                  <a:pt x="546957" y="786146"/>
                </a:moveTo>
                <a:cubicBezTo>
                  <a:pt x="559582" y="786146"/>
                  <a:pt x="569816" y="796380"/>
                  <a:pt x="569816" y="809006"/>
                </a:cubicBezTo>
                <a:cubicBezTo>
                  <a:pt x="569816" y="821631"/>
                  <a:pt x="559582" y="831865"/>
                  <a:pt x="546957" y="831865"/>
                </a:cubicBezTo>
                <a:cubicBezTo>
                  <a:pt x="534332" y="831865"/>
                  <a:pt x="524097" y="821631"/>
                  <a:pt x="524097" y="809006"/>
                </a:cubicBezTo>
                <a:cubicBezTo>
                  <a:pt x="524097" y="796380"/>
                  <a:pt x="534332" y="786146"/>
                  <a:pt x="546957" y="786146"/>
                </a:cubicBezTo>
                <a:close/>
                <a:moveTo>
                  <a:pt x="284908" y="786146"/>
                </a:moveTo>
                <a:cubicBezTo>
                  <a:pt x="297533" y="786146"/>
                  <a:pt x="307767" y="796380"/>
                  <a:pt x="307767" y="809006"/>
                </a:cubicBezTo>
                <a:cubicBezTo>
                  <a:pt x="307767" y="821631"/>
                  <a:pt x="297533" y="831865"/>
                  <a:pt x="284908" y="831865"/>
                </a:cubicBezTo>
                <a:cubicBezTo>
                  <a:pt x="272283" y="831865"/>
                  <a:pt x="262048" y="821631"/>
                  <a:pt x="262048" y="809006"/>
                </a:cubicBezTo>
                <a:cubicBezTo>
                  <a:pt x="262048" y="796380"/>
                  <a:pt x="272283" y="786146"/>
                  <a:pt x="284908" y="786146"/>
                </a:cubicBezTo>
                <a:close/>
                <a:moveTo>
                  <a:pt x="22860" y="786146"/>
                </a:moveTo>
                <a:cubicBezTo>
                  <a:pt x="35485" y="786146"/>
                  <a:pt x="45719" y="796380"/>
                  <a:pt x="45719" y="809006"/>
                </a:cubicBezTo>
                <a:cubicBezTo>
                  <a:pt x="45719" y="821631"/>
                  <a:pt x="35485" y="831865"/>
                  <a:pt x="22860" y="831865"/>
                </a:cubicBezTo>
                <a:cubicBezTo>
                  <a:pt x="10235" y="831865"/>
                  <a:pt x="0" y="821631"/>
                  <a:pt x="0" y="809006"/>
                </a:cubicBezTo>
                <a:cubicBezTo>
                  <a:pt x="0" y="796380"/>
                  <a:pt x="10235" y="786146"/>
                  <a:pt x="22860" y="786146"/>
                </a:cubicBezTo>
                <a:close/>
                <a:moveTo>
                  <a:pt x="546957" y="524097"/>
                </a:moveTo>
                <a:cubicBezTo>
                  <a:pt x="559582" y="524097"/>
                  <a:pt x="569816" y="534331"/>
                  <a:pt x="569816" y="546957"/>
                </a:cubicBezTo>
                <a:cubicBezTo>
                  <a:pt x="569816" y="559582"/>
                  <a:pt x="559582" y="569816"/>
                  <a:pt x="546957" y="569816"/>
                </a:cubicBezTo>
                <a:cubicBezTo>
                  <a:pt x="534332" y="569816"/>
                  <a:pt x="524097" y="559582"/>
                  <a:pt x="524097" y="546957"/>
                </a:cubicBezTo>
                <a:cubicBezTo>
                  <a:pt x="524097" y="534331"/>
                  <a:pt x="534332" y="524097"/>
                  <a:pt x="546957" y="524097"/>
                </a:cubicBezTo>
                <a:close/>
                <a:moveTo>
                  <a:pt x="284908" y="524097"/>
                </a:moveTo>
                <a:cubicBezTo>
                  <a:pt x="297533" y="524097"/>
                  <a:pt x="307767" y="534331"/>
                  <a:pt x="307767" y="546957"/>
                </a:cubicBezTo>
                <a:cubicBezTo>
                  <a:pt x="307767" y="559582"/>
                  <a:pt x="297533" y="569816"/>
                  <a:pt x="284908" y="569816"/>
                </a:cubicBezTo>
                <a:cubicBezTo>
                  <a:pt x="272283" y="569816"/>
                  <a:pt x="262048" y="559582"/>
                  <a:pt x="262048" y="546957"/>
                </a:cubicBezTo>
                <a:cubicBezTo>
                  <a:pt x="262048" y="534331"/>
                  <a:pt x="272283" y="524097"/>
                  <a:pt x="284908" y="524097"/>
                </a:cubicBezTo>
                <a:close/>
                <a:moveTo>
                  <a:pt x="22860" y="524097"/>
                </a:moveTo>
                <a:cubicBezTo>
                  <a:pt x="35485" y="524097"/>
                  <a:pt x="45719" y="534331"/>
                  <a:pt x="45719" y="546957"/>
                </a:cubicBezTo>
                <a:cubicBezTo>
                  <a:pt x="45719" y="559582"/>
                  <a:pt x="35485" y="569816"/>
                  <a:pt x="22860" y="569816"/>
                </a:cubicBezTo>
                <a:cubicBezTo>
                  <a:pt x="10235" y="569816"/>
                  <a:pt x="0" y="559582"/>
                  <a:pt x="0" y="546957"/>
                </a:cubicBezTo>
                <a:cubicBezTo>
                  <a:pt x="0" y="534331"/>
                  <a:pt x="10235" y="524097"/>
                  <a:pt x="22860" y="524097"/>
                </a:cubicBezTo>
                <a:close/>
                <a:moveTo>
                  <a:pt x="546957" y="262048"/>
                </a:moveTo>
                <a:cubicBezTo>
                  <a:pt x="559582" y="262048"/>
                  <a:pt x="569816" y="272282"/>
                  <a:pt x="569816" y="284908"/>
                </a:cubicBezTo>
                <a:cubicBezTo>
                  <a:pt x="569816" y="297533"/>
                  <a:pt x="559582" y="307767"/>
                  <a:pt x="546957" y="307767"/>
                </a:cubicBezTo>
                <a:cubicBezTo>
                  <a:pt x="534332" y="307767"/>
                  <a:pt x="524097" y="297533"/>
                  <a:pt x="524097" y="284908"/>
                </a:cubicBezTo>
                <a:cubicBezTo>
                  <a:pt x="524097" y="272282"/>
                  <a:pt x="534332" y="262048"/>
                  <a:pt x="546957" y="262048"/>
                </a:cubicBezTo>
                <a:close/>
                <a:moveTo>
                  <a:pt x="284908" y="262048"/>
                </a:moveTo>
                <a:cubicBezTo>
                  <a:pt x="297533" y="262048"/>
                  <a:pt x="307767" y="272282"/>
                  <a:pt x="307767" y="284908"/>
                </a:cubicBezTo>
                <a:cubicBezTo>
                  <a:pt x="307767" y="297533"/>
                  <a:pt x="297533" y="307767"/>
                  <a:pt x="284908" y="307767"/>
                </a:cubicBezTo>
                <a:cubicBezTo>
                  <a:pt x="272283" y="307767"/>
                  <a:pt x="262048" y="297533"/>
                  <a:pt x="262048" y="284908"/>
                </a:cubicBezTo>
                <a:cubicBezTo>
                  <a:pt x="262048" y="272282"/>
                  <a:pt x="272283" y="262048"/>
                  <a:pt x="284908" y="262048"/>
                </a:cubicBezTo>
                <a:close/>
                <a:moveTo>
                  <a:pt x="22860" y="262048"/>
                </a:moveTo>
                <a:cubicBezTo>
                  <a:pt x="35485" y="262048"/>
                  <a:pt x="45719" y="272282"/>
                  <a:pt x="45719" y="284908"/>
                </a:cubicBezTo>
                <a:cubicBezTo>
                  <a:pt x="45719" y="297533"/>
                  <a:pt x="35485" y="307767"/>
                  <a:pt x="22860" y="307767"/>
                </a:cubicBezTo>
                <a:cubicBezTo>
                  <a:pt x="10235" y="307767"/>
                  <a:pt x="0" y="297533"/>
                  <a:pt x="0" y="284908"/>
                </a:cubicBezTo>
                <a:cubicBezTo>
                  <a:pt x="0" y="272282"/>
                  <a:pt x="10235" y="262048"/>
                  <a:pt x="22860" y="262048"/>
                </a:cubicBezTo>
                <a:close/>
                <a:moveTo>
                  <a:pt x="546957" y="0"/>
                </a:moveTo>
                <a:cubicBezTo>
                  <a:pt x="559582" y="0"/>
                  <a:pt x="569816" y="10234"/>
                  <a:pt x="569816" y="22860"/>
                </a:cubicBezTo>
                <a:cubicBezTo>
                  <a:pt x="569816" y="35485"/>
                  <a:pt x="559582" y="45719"/>
                  <a:pt x="546957" y="45719"/>
                </a:cubicBezTo>
                <a:cubicBezTo>
                  <a:pt x="534332" y="45719"/>
                  <a:pt x="524097" y="35485"/>
                  <a:pt x="524097" y="22860"/>
                </a:cubicBezTo>
                <a:cubicBezTo>
                  <a:pt x="524097" y="10234"/>
                  <a:pt x="534332" y="0"/>
                  <a:pt x="546957" y="0"/>
                </a:cubicBezTo>
                <a:close/>
                <a:moveTo>
                  <a:pt x="284908" y="0"/>
                </a:moveTo>
                <a:cubicBezTo>
                  <a:pt x="297533" y="0"/>
                  <a:pt x="307767" y="10234"/>
                  <a:pt x="307767" y="22860"/>
                </a:cubicBezTo>
                <a:cubicBezTo>
                  <a:pt x="307767" y="35485"/>
                  <a:pt x="297533" y="45719"/>
                  <a:pt x="284908" y="45719"/>
                </a:cubicBezTo>
                <a:cubicBezTo>
                  <a:pt x="272283" y="45719"/>
                  <a:pt x="262048" y="35485"/>
                  <a:pt x="262048" y="22860"/>
                </a:cubicBezTo>
                <a:cubicBezTo>
                  <a:pt x="262048" y="10234"/>
                  <a:pt x="272283" y="0"/>
                  <a:pt x="284908" y="0"/>
                </a:cubicBezTo>
                <a:close/>
                <a:moveTo>
                  <a:pt x="22860" y="0"/>
                </a:moveTo>
                <a:cubicBezTo>
                  <a:pt x="35485" y="0"/>
                  <a:pt x="45719" y="10234"/>
                  <a:pt x="45719" y="22860"/>
                </a:cubicBezTo>
                <a:cubicBezTo>
                  <a:pt x="45719" y="35485"/>
                  <a:pt x="35485" y="45719"/>
                  <a:pt x="22860" y="45719"/>
                </a:cubicBezTo>
                <a:cubicBezTo>
                  <a:pt x="10235" y="45719"/>
                  <a:pt x="0" y="35485"/>
                  <a:pt x="0" y="22860"/>
                </a:cubicBezTo>
                <a:cubicBezTo>
                  <a:pt x="0" y="10234"/>
                  <a:pt x="10235" y="0"/>
                  <a:pt x="22860" y="0"/>
                </a:cubicBezTo>
                <a:close/>
              </a:path>
            </a:pathLst>
          </a:custGeom>
          <a:solidFill>
            <a:schemeClr val="tx2"/>
          </a:solidFill>
          <a:ln w="645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8" name="Graphic 49">
            <a:extLst>
              <a:ext uri="{FF2B5EF4-FFF2-40B4-BE49-F238E27FC236}">
                <a16:creationId xmlns:a16="http://schemas.microsoft.com/office/drawing/2014/main" id="{26D6CD42-C2AA-FD56-ECB6-04F789F0FD3F}"/>
              </a:ext>
            </a:extLst>
          </p:cNvPr>
          <p:cNvSpPr/>
          <p:nvPr/>
        </p:nvSpPr>
        <p:spPr>
          <a:xfrm rot="18405470">
            <a:off x="9525632" y="4318083"/>
            <a:ext cx="556308" cy="514083"/>
          </a:xfrm>
          <a:custGeom>
            <a:avLst/>
            <a:gdLst>
              <a:gd name="connsiteX0" fmla="*/ -429 w 718318"/>
              <a:gd name="connsiteY0" fmla="*/ 697770 h 698277"/>
              <a:gd name="connsiteX1" fmla="*/ 717089 w 718318"/>
              <a:gd name="connsiteY1" fmla="*/ -507 h 698277"/>
              <a:gd name="connsiteX0" fmla="*/ 0 w 704320"/>
              <a:gd name="connsiteY0" fmla="*/ 691271 h 691271"/>
              <a:gd name="connsiteX1" fmla="*/ 703505 w 704320"/>
              <a:gd name="connsiteY1" fmla="*/ 0 h 691271"/>
              <a:gd name="connsiteX0" fmla="*/ 0 w 697321"/>
              <a:gd name="connsiteY0" fmla="*/ 684265 h 684265"/>
              <a:gd name="connsiteX1" fmla="*/ 696499 w 697321"/>
              <a:gd name="connsiteY1" fmla="*/ 0 h 684265"/>
              <a:gd name="connsiteX0" fmla="*/ 0 w 777373"/>
              <a:gd name="connsiteY0" fmla="*/ 684265 h 718368"/>
              <a:gd name="connsiteX1" fmla="*/ 696499 w 777373"/>
              <a:gd name="connsiteY1" fmla="*/ 0 h 71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7373" h="718368">
                <a:moveTo>
                  <a:pt x="0" y="684265"/>
                </a:moveTo>
                <a:cubicBezTo>
                  <a:pt x="0" y="684265"/>
                  <a:pt x="1075388" y="949610"/>
                  <a:pt x="696499" y="0"/>
                </a:cubicBezTo>
              </a:path>
            </a:pathLst>
          </a:custGeom>
          <a:noFill/>
          <a:ln w="25400" cap="rnd">
            <a:solidFill>
              <a:schemeClr val="accent1"/>
            </a:solidFill>
            <a:prstDash val="solid"/>
            <a:round/>
            <a:tailEnd type="arrow" w="med" len="sm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C559B93C-4779-FB86-F54D-38D348282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354" y="2336983"/>
            <a:ext cx="6344774" cy="3217819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F3B36D1-A337-D522-B999-1926DAB3C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51" y="1671328"/>
            <a:ext cx="10483023" cy="537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0644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wal 6">
            <a:extLst>
              <a:ext uri="{FF2B5EF4-FFF2-40B4-BE49-F238E27FC236}">
                <a16:creationId xmlns:a16="http://schemas.microsoft.com/office/drawing/2014/main" id="{0E7B03B3-A389-96EA-857B-B67BA77AA18C}"/>
              </a:ext>
            </a:extLst>
          </p:cNvPr>
          <p:cNvSpPr/>
          <p:nvPr/>
        </p:nvSpPr>
        <p:spPr>
          <a:xfrm>
            <a:off x="7755677" y="1374297"/>
            <a:ext cx="4022233" cy="4022233"/>
          </a:xfrm>
          <a:prstGeom prst="ellipse">
            <a:avLst/>
          </a:prstGeom>
          <a:solidFill>
            <a:srgbClr val="BE3B5A"/>
          </a:solidFill>
          <a:ln w="12700" cap="flat" cmpd="sng" algn="ctr">
            <a:noFill/>
            <a:prstDash val="solid"/>
            <a:miter lim="800000"/>
          </a:ln>
          <a:effectLst>
            <a:outerShdw blurRad="317500" sx="110000" sy="110000" algn="ctr" rotWithShape="0">
              <a:srgbClr val="BE3B5A">
                <a:alpha val="27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id="{9A670A46-CAE2-7E7F-4B85-D4188C91E230}"/>
              </a:ext>
            </a:extLst>
          </p:cNvPr>
          <p:cNvSpPr/>
          <p:nvPr/>
        </p:nvSpPr>
        <p:spPr>
          <a:xfrm>
            <a:off x="7755669" y="1383627"/>
            <a:ext cx="4022233" cy="4022233"/>
          </a:xfrm>
          <a:prstGeom prst="ellipse">
            <a:avLst/>
          </a:prstGeom>
          <a:gradFill>
            <a:gsLst>
              <a:gs pos="0">
                <a:srgbClr val="000000">
                  <a:lumMod val="95000"/>
                  <a:lumOff val="5000"/>
                  <a:alpha val="64000"/>
                </a:srgbClr>
              </a:gs>
              <a:gs pos="49000">
                <a:srgbClr val="000000">
                  <a:alpha val="36000"/>
                </a:srgbClr>
              </a:gs>
              <a:gs pos="78000">
                <a:srgbClr val="000000">
                  <a:alpha val="12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F3F4B215-2595-D5F8-E494-FA137EF6AD54}"/>
              </a:ext>
            </a:extLst>
          </p:cNvPr>
          <p:cNvSpPr txBox="1"/>
          <p:nvPr/>
        </p:nvSpPr>
        <p:spPr>
          <a:xfrm>
            <a:off x="571985" y="2243221"/>
            <a:ext cx="66872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4400">
                <a:solidFill>
                  <a:srgbClr val="80162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 pokazał</a:t>
            </a:r>
          </a:p>
          <a:p>
            <a:pPr>
              <a:defRPr/>
            </a:pPr>
            <a:r>
              <a:rPr lang="pl-PL" sz="4400">
                <a:solidFill>
                  <a:srgbClr val="80162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„sprzedażowy rentgen”?</a:t>
            </a:r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361DC0B4-808E-84FC-3FC5-15996147D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45509" y="1405517"/>
            <a:ext cx="4022233" cy="621617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10EBDC0F-F56C-D1D7-2B37-AEC1791D0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90" y="324827"/>
            <a:ext cx="3791316" cy="149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452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7954227B-9B78-4B47-9399-CA1223BDE357}"/>
              </a:ext>
            </a:extLst>
          </p:cNvPr>
          <p:cNvGrpSpPr/>
          <p:nvPr/>
        </p:nvGrpSpPr>
        <p:grpSpPr>
          <a:xfrm>
            <a:off x="8895745" y="1745639"/>
            <a:ext cx="2390768" cy="2396309"/>
            <a:chOff x="7755669" y="1374297"/>
            <a:chExt cx="4022241" cy="4031563"/>
          </a:xfrm>
        </p:grpSpPr>
        <p:sp>
          <p:nvSpPr>
            <p:cNvPr id="11" name="Owal 10">
              <a:extLst>
                <a:ext uri="{FF2B5EF4-FFF2-40B4-BE49-F238E27FC236}">
                  <a16:creationId xmlns:a16="http://schemas.microsoft.com/office/drawing/2014/main" id="{BA534CFB-9080-37B9-E62D-92693DC08B34}"/>
                </a:ext>
              </a:extLst>
            </p:cNvPr>
            <p:cNvSpPr/>
            <p:nvPr/>
          </p:nvSpPr>
          <p:spPr>
            <a:xfrm>
              <a:off x="7755677" y="1374297"/>
              <a:ext cx="4022233" cy="402223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317500" sx="110000" sy="110000" algn="ctr" rotWithShape="0">
                <a:schemeClr val="accent4">
                  <a:alpha val="27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12" name="Owal 11">
              <a:extLst>
                <a:ext uri="{FF2B5EF4-FFF2-40B4-BE49-F238E27FC236}">
                  <a16:creationId xmlns:a16="http://schemas.microsoft.com/office/drawing/2014/main" id="{0CEF7ECB-1FCA-B4E5-4231-A0E19BBE032D}"/>
                </a:ext>
              </a:extLst>
            </p:cNvPr>
            <p:cNvSpPr/>
            <p:nvPr/>
          </p:nvSpPr>
          <p:spPr>
            <a:xfrm>
              <a:off x="7755669" y="1383627"/>
              <a:ext cx="4022233" cy="4022233"/>
            </a:xfrm>
            <a:prstGeom prst="ellipse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  <a:alpha val="64000"/>
                  </a:schemeClr>
                </a:gs>
                <a:gs pos="49000">
                  <a:schemeClr val="tx1">
                    <a:alpha val="36000"/>
                  </a:schemeClr>
                </a:gs>
                <a:gs pos="78000">
                  <a:schemeClr val="tx1">
                    <a:alpha val="12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</p:grpSp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2667839" y="293091"/>
            <a:ext cx="89850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Adrian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9D69B24-C9A8-BBB2-1DC0-B3BDBD852D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878936" y="948828"/>
            <a:ext cx="2501990" cy="5909172"/>
          </a:xfrm>
          <a:prstGeom prst="rect">
            <a:avLst/>
          </a:prstGeom>
        </p:spPr>
      </p:pic>
      <p:sp>
        <p:nvSpPr>
          <p:cNvPr id="13" name="Rectangle: Rounded Corners 26">
            <a:extLst>
              <a:ext uri="{FF2B5EF4-FFF2-40B4-BE49-F238E27FC236}">
                <a16:creationId xmlns:a16="http://schemas.microsoft.com/office/drawing/2014/main" id="{518B44C0-835D-6920-7E09-17A19486820D}"/>
              </a:ext>
            </a:extLst>
          </p:cNvPr>
          <p:cNvSpPr/>
          <p:nvPr/>
        </p:nvSpPr>
        <p:spPr>
          <a:xfrm>
            <a:off x="782855" y="1417306"/>
            <a:ext cx="4879389" cy="2177903"/>
          </a:xfrm>
          <a:prstGeom prst="roundRect">
            <a:avLst>
              <a:gd name="adj" fmla="val 6105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0DCBC95B-68CA-09A5-FABC-17DDA26C6C36}"/>
              </a:ext>
            </a:extLst>
          </p:cNvPr>
          <p:cNvSpPr txBox="1">
            <a:spLocks/>
          </p:cNvSpPr>
          <p:nvPr/>
        </p:nvSpPr>
        <p:spPr>
          <a:xfrm>
            <a:off x="1037989" y="1782126"/>
            <a:ext cx="4369120" cy="1448262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>
                <a:ln>
                  <a:noFill/>
                </a:ln>
                <a:solidFill>
                  <a:srgbClr val="7F1524">
                    <a:lumMod val="1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Kiedyś miał dobre wyniki, w ostatnim roku, coś zaczęło iść słabiej…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>
                <a:ln>
                  <a:noFill/>
                </a:ln>
                <a:solidFill>
                  <a:srgbClr val="7F1524">
                    <a:lumMod val="1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Okazało się, że zmienił rolę – na taką z długimi relacjami.</a:t>
            </a:r>
          </a:p>
        </p:txBody>
      </p:sp>
      <p:pic>
        <p:nvPicPr>
          <p:cNvPr id="18" name="Obraz 17" descr="Obraz zawierający zrzut ekranu&#10;&#10;Opis wygenerowany automatycznie">
            <a:extLst>
              <a:ext uri="{FF2B5EF4-FFF2-40B4-BE49-F238E27FC236}">
                <a16:creationId xmlns:a16="http://schemas.microsoft.com/office/drawing/2014/main" id="{701F907E-C93B-4944-A6C0-CEA244B7B5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71" r="2997"/>
          <a:stretch/>
        </p:blipFill>
        <p:spPr>
          <a:xfrm>
            <a:off x="782855" y="4136402"/>
            <a:ext cx="8067867" cy="207012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56110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7954227B-9B78-4B47-9399-CA1223BDE357}"/>
              </a:ext>
            </a:extLst>
          </p:cNvPr>
          <p:cNvGrpSpPr/>
          <p:nvPr/>
        </p:nvGrpSpPr>
        <p:grpSpPr>
          <a:xfrm>
            <a:off x="8895745" y="1745639"/>
            <a:ext cx="2390768" cy="2396309"/>
            <a:chOff x="7755669" y="1374297"/>
            <a:chExt cx="4022241" cy="4031563"/>
          </a:xfrm>
        </p:grpSpPr>
        <p:sp>
          <p:nvSpPr>
            <p:cNvPr id="11" name="Owal 10">
              <a:extLst>
                <a:ext uri="{FF2B5EF4-FFF2-40B4-BE49-F238E27FC236}">
                  <a16:creationId xmlns:a16="http://schemas.microsoft.com/office/drawing/2014/main" id="{BA534CFB-9080-37B9-E62D-92693DC08B34}"/>
                </a:ext>
              </a:extLst>
            </p:cNvPr>
            <p:cNvSpPr/>
            <p:nvPr/>
          </p:nvSpPr>
          <p:spPr>
            <a:xfrm>
              <a:off x="7755677" y="1374297"/>
              <a:ext cx="4022233" cy="402223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317500" sx="110000" sy="110000" algn="ctr" rotWithShape="0">
                <a:schemeClr val="accent4">
                  <a:alpha val="27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12" name="Owal 11">
              <a:extLst>
                <a:ext uri="{FF2B5EF4-FFF2-40B4-BE49-F238E27FC236}">
                  <a16:creationId xmlns:a16="http://schemas.microsoft.com/office/drawing/2014/main" id="{0CEF7ECB-1FCA-B4E5-4231-A0E19BBE032D}"/>
                </a:ext>
              </a:extLst>
            </p:cNvPr>
            <p:cNvSpPr/>
            <p:nvPr/>
          </p:nvSpPr>
          <p:spPr>
            <a:xfrm>
              <a:off x="7755669" y="1383627"/>
              <a:ext cx="4022233" cy="4022233"/>
            </a:xfrm>
            <a:prstGeom prst="ellipse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  <a:alpha val="64000"/>
                  </a:schemeClr>
                </a:gs>
                <a:gs pos="49000">
                  <a:schemeClr val="tx1">
                    <a:alpha val="36000"/>
                  </a:schemeClr>
                </a:gs>
                <a:gs pos="78000">
                  <a:schemeClr val="tx1">
                    <a:alpha val="12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</p:grpSp>
      <p:sp>
        <p:nvSpPr>
          <p:cNvPr id="13" name="Rectangle: Rounded Corners 26">
            <a:extLst>
              <a:ext uri="{FF2B5EF4-FFF2-40B4-BE49-F238E27FC236}">
                <a16:creationId xmlns:a16="http://schemas.microsoft.com/office/drawing/2014/main" id="{518B44C0-835D-6920-7E09-17A19486820D}"/>
              </a:ext>
            </a:extLst>
          </p:cNvPr>
          <p:cNvSpPr/>
          <p:nvPr/>
        </p:nvSpPr>
        <p:spPr>
          <a:xfrm>
            <a:off x="782855" y="1417306"/>
            <a:ext cx="4879389" cy="2177903"/>
          </a:xfrm>
          <a:prstGeom prst="roundRect">
            <a:avLst>
              <a:gd name="adj" fmla="val 6105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0DCBC95B-68CA-09A5-FABC-17DDA26C6C36}"/>
              </a:ext>
            </a:extLst>
          </p:cNvPr>
          <p:cNvSpPr txBox="1">
            <a:spLocks/>
          </p:cNvSpPr>
          <p:nvPr/>
        </p:nvSpPr>
        <p:spPr>
          <a:xfrm>
            <a:off x="1037989" y="1662519"/>
            <a:ext cx="4369120" cy="1813083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>
                <a:ln>
                  <a:noFill/>
                </a:ln>
                <a:solidFill>
                  <a:srgbClr val="7F1524">
                    <a:lumMod val="1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poprzedniej firmie miała super wyniki, u nas jej jakoś nie idzie…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>
                <a:ln>
                  <a:noFill/>
                </a:ln>
                <a:solidFill>
                  <a:srgbClr val="7F1524">
                    <a:lumMod val="1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Zmieniła rolę i sprzedaje produkty Premium, ma potencjał do rozwoju tej kompetencji.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84EE48D-ECA6-5F08-0524-3B606E75C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1635" y="407997"/>
            <a:ext cx="2698981" cy="6374423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2667839" y="293091"/>
            <a:ext cx="89850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000" b="1">
                <a:solidFill>
                  <a:srgbClr val="801624"/>
                </a:solidFill>
                <a:latin typeface="Lato Black"/>
                <a:ea typeface="Lato Black"/>
                <a:cs typeface="Lato Black"/>
                <a:sym typeface="Lato Black"/>
              </a:rPr>
              <a:t>Kasia</a:t>
            </a:r>
            <a:endParaRPr kumimoji="0" lang="pl-PL" sz="3000" b="1" i="0" u="none" strike="noStrike" kern="1200" cap="none" spc="0" normalizeH="0" baseline="0" noProof="0">
              <a:ln>
                <a:noFill/>
              </a:ln>
              <a:solidFill>
                <a:srgbClr val="801624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8" name="Obraz 7" descr="Obraz zawierający zrzut ekranu&#10;&#10;Opis wygenerowany automatycznie">
            <a:extLst>
              <a:ext uri="{FF2B5EF4-FFF2-40B4-BE49-F238E27FC236}">
                <a16:creationId xmlns:a16="http://schemas.microsoft.com/office/drawing/2014/main" id="{506C7E78-F466-6368-9398-DB804BE276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37" r="3598"/>
          <a:stretch/>
        </p:blipFill>
        <p:spPr>
          <a:xfrm>
            <a:off x="782856" y="4136402"/>
            <a:ext cx="7958780" cy="203581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77900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7954227B-9B78-4B47-9399-CA1223BDE357}"/>
              </a:ext>
            </a:extLst>
          </p:cNvPr>
          <p:cNvGrpSpPr/>
          <p:nvPr/>
        </p:nvGrpSpPr>
        <p:grpSpPr>
          <a:xfrm>
            <a:off x="8895745" y="1745639"/>
            <a:ext cx="2390768" cy="2396309"/>
            <a:chOff x="7755669" y="1374297"/>
            <a:chExt cx="4022241" cy="4031563"/>
          </a:xfrm>
        </p:grpSpPr>
        <p:sp>
          <p:nvSpPr>
            <p:cNvPr id="11" name="Owal 10">
              <a:extLst>
                <a:ext uri="{FF2B5EF4-FFF2-40B4-BE49-F238E27FC236}">
                  <a16:creationId xmlns:a16="http://schemas.microsoft.com/office/drawing/2014/main" id="{BA534CFB-9080-37B9-E62D-92693DC08B34}"/>
                </a:ext>
              </a:extLst>
            </p:cNvPr>
            <p:cNvSpPr/>
            <p:nvPr/>
          </p:nvSpPr>
          <p:spPr>
            <a:xfrm>
              <a:off x="7755677" y="1374297"/>
              <a:ext cx="4022233" cy="402223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317500" sx="110000" sy="110000" algn="ctr" rotWithShape="0">
                <a:schemeClr val="accent4">
                  <a:alpha val="27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12" name="Owal 11">
              <a:extLst>
                <a:ext uri="{FF2B5EF4-FFF2-40B4-BE49-F238E27FC236}">
                  <a16:creationId xmlns:a16="http://schemas.microsoft.com/office/drawing/2014/main" id="{0CEF7ECB-1FCA-B4E5-4231-A0E19BBE032D}"/>
                </a:ext>
              </a:extLst>
            </p:cNvPr>
            <p:cNvSpPr/>
            <p:nvPr/>
          </p:nvSpPr>
          <p:spPr>
            <a:xfrm>
              <a:off x="7755669" y="1383627"/>
              <a:ext cx="4022233" cy="4022233"/>
            </a:xfrm>
            <a:prstGeom prst="ellipse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  <a:alpha val="64000"/>
                  </a:schemeClr>
                </a:gs>
                <a:gs pos="49000">
                  <a:schemeClr val="tx1">
                    <a:alpha val="36000"/>
                  </a:schemeClr>
                </a:gs>
                <a:gs pos="78000">
                  <a:schemeClr val="tx1">
                    <a:alpha val="12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</p:grpSp>
      <p:sp>
        <p:nvSpPr>
          <p:cNvPr id="13" name="Rectangle: Rounded Corners 26">
            <a:extLst>
              <a:ext uri="{FF2B5EF4-FFF2-40B4-BE49-F238E27FC236}">
                <a16:creationId xmlns:a16="http://schemas.microsoft.com/office/drawing/2014/main" id="{518B44C0-835D-6920-7E09-17A19486820D}"/>
              </a:ext>
            </a:extLst>
          </p:cNvPr>
          <p:cNvSpPr/>
          <p:nvPr/>
        </p:nvSpPr>
        <p:spPr>
          <a:xfrm>
            <a:off x="782855" y="1417306"/>
            <a:ext cx="4879389" cy="2177903"/>
          </a:xfrm>
          <a:prstGeom prst="roundRect">
            <a:avLst>
              <a:gd name="adj" fmla="val 6105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0DCBC95B-68CA-09A5-FABC-17DDA26C6C36}"/>
              </a:ext>
            </a:extLst>
          </p:cNvPr>
          <p:cNvSpPr txBox="1">
            <a:spLocks/>
          </p:cNvSpPr>
          <p:nvPr/>
        </p:nvSpPr>
        <p:spPr>
          <a:xfrm>
            <a:off x="1037989" y="1767758"/>
            <a:ext cx="4369120" cy="1537881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>
                <a:ln>
                  <a:noFill/>
                </a:ln>
                <a:solidFill>
                  <a:srgbClr val="7F1524">
                    <a:lumMod val="1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Marek, przeszedł z Działu obsługi klienta.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>
                <a:ln>
                  <a:noFill/>
                </a:ln>
                <a:solidFill>
                  <a:srgbClr val="7F1524">
                    <a:lumMod val="1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Klienci go bardzo lubią, wyniki sprzedaży są słabe...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2667839" y="293091"/>
            <a:ext cx="89850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Marek</a:t>
            </a:r>
          </a:p>
        </p:txBody>
      </p:sp>
      <p:pic>
        <p:nvPicPr>
          <p:cNvPr id="2" name="Obraz 1" descr="Obraz zawierający jasne&#10;&#10;Opis wygenerowany automatycznie">
            <a:extLst>
              <a:ext uri="{FF2B5EF4-FFF2-40B4-BE49-F238E27FC236}">
                <a16:creationId xmlns:a16="http://schemas.microsoft.com/office/drawing/2014/main" id="{6B7BABF4-6071-2B5E-0D16-BAE9A3637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1630" y="735329"/>
            <a:ext cx="2673895" cy="6315177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0BCBF346-7AB1-2A38-A7FC-A3F51D3453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39816" y="4538345"/>
            <a:ext cx="1158139" cy="1158139"/>
          </a:xfrm>
          <a:prstGeom prst="rect">
            <a:avLst/>
          </a:prstGeom>
        </p:spPr>
      </p:pic>
      <p:sp>
        <p:nvSpPr>
          <p:cNvPr id="15" name="Symbol zastępczy tekstu 13">
            <a:extLst>
              <a:ext uri="{FF2B5EF4-FFF2-40B4-BE49-F238E27FC236}">
                <a16:creationId xmlns:a16="http://schemas.microsoft.com/office/drawing/2014/main" id="{9C864561-69A7-2A79-B902-2AF143F1B724}"/>
              </a:ext>
            </a:extLst>
          </p:cNvPr>
          <p:cNvSpPr txBox="1">
            <a:spLocks/>
          </p:cNvSpPr>
          <p:nvPr/>
        </p:nvSpPr>
        <p:spPr>
          <a:xfrm>
            <a:off x="1037989" y="4696253"/>
            <a:ext cx="2414275" cy="944926"/>
          </a:xfrm>
          <a:prstGeom prst="roundRect">
            <a:avLst/>
          </a:prstGeom>
          <a:gradFill>
            <a:gsLst>
              <a:gs pos="0">
                <a:schemeClr val="accent4"/>
              </a:gs>
              <a:gs pos="99000">
                <a:schemeClr val="bg2"/>
              </a:gs>
            </a:gsLst>
            <a:lin ang="18600000" scaled="0"/>
          </a:gradFill>
          <a:effectLst>
            <a:outerShdw blurRad="114300" dist="38100" algn="l" rotWithShape="0">
              <a:prstClr val="black">
                <a:alpha val="33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Indeks Wymówek</a:t>
            </a:r>
          </a:p>
        </p:txBody>
      </p:sp>
    </p:spTree>
    <p:extLst>
      <p:ext uri="{BB962C8B-B14F-4D97-AF65-F5344CB8AC3E}">
        <p14:creationId xmlns:p14="http://schemas.microsoft.com/office/powerpoint/2010/main" val="16330262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7954227B-9B78-4B47-9399-CA1223BDE357}"/>
              </a:ext>
            </a:extLst>
          </p:cNvPr>
          <p:cNvGrpSpPr/>
          <p:nvPr/>
        </p:nvGrpSpPr>
        <p:grpSpPr>
          <a:xfrm>
            <a:off x="8895745" y="1745639"/>
            <a:ext cx="2390768" cy="2396309"/>
            <a:chOff x="7755669" y="1374297"/>
            <a:chExt cx="4022241" cy="4031563"/>
          </a:xfrm>
        </p:grpSpPr>
        <p:sp>
          <p:nvSpPr>
            <p:cNvPr id="11" name="Owal 10">
              <a:extLst>
                <a:ext uri="{FF2B5EF4-FFF2-40B4-BE49-F238E27FC236}">
                  <a16:creationId xmlns:a16="http://schemas.microsoft.com/office/drawing/2014/main" id="{BA534CFB-9080-37B9-E62D-92693DC08B34}"/>
                </a:ext>
              </a:extLst>
            </p:cNvPr>
            <p:cNvSpPr/>
            <p:nvPr/>
          </p:nvSpPr>
          <p:spPr>
            <a:xfrm>
              <a:off x="7755677" y="1374297"/>
              <a:ext cx="4022233" cy="402223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317500" sx="110000" sy="110000" algn="ctr" rotWithShape="0">
                <a:schemeClr val="accent4">
                  <a:alpha val="27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12" name="Owal 11">
              <a:extLst>
                <a:ext uri="{FF2B5EF4-FFF2-40B4-BE49-F238E27FC236}">
                  <a16:creationId xmlns:a16="http://schemas.microsoft.com/office/drawing/2014/main" id="{0CEF7ECB-1FCA-B4E5-4231-A0E19BBE032D}"/>
                </a:ext>
              </a:extLst>
            </p:cNvPr>
            <p:cNvSpPr/>
            <p:nvPr/>
          </p:nvSpPr>
          <p:spPr>
            <a:xfrm>
              <a:off x="7755669" y="1383627"/>
              <a:ext cx="4022233" cy="4022233"/>
            </a:xfrm>
            <a:prstGeom prst="ellipse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  <a:alpha val="64000"/>
                  </a:schemeClr>
                </a:gs>
                <a:gs pos="49000">
                  <a:schemeClr val="tx1">
                    <a:alpha val="36000"/>
                  </a:schemeClr>
                </a:gs>
                <a:gs pos="78000">
                  <a:schemeClr val="tx1">
                    <a:alpha val="12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</p:grpSp>
      <p:sp>
        <p:nvSpPr>
          <p:cNvPr id="13" name="Rectangle: Rounded Corners 26">
            <a:extLst>
              <a:ext uri="{FF2B5EF4-FFF2-40B4-BE49-F238E27FC236}">
                <a16:creationId xmlns:a16="http://schemas.microsoft.com/office/drawing/2014/main" id="{518B44C0-835D-6920-7E09-17A19486820D}"/>
              </a:ext>
            </a:extLst>
          </p:cNvPr>
          <p:cNvSpPr/>
          <p:nvPr/>
        </p:nvSpPr>
        <p:spPr>
          <a:xfrm>
            <a:off x="782855" y="1417306"/>
            <a:ext cx="4879389" cy="2177903"/>
          </a:xfrm>
          <a:prstGeom prst="roundRect">
            <a:avLst>
              <a:gd name="adj" fmla="val 6105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0DCBC95B-68CA-09A5-FABC-17DDA26C6C36}"/>
              </a:ext>
            </a:extLst>
          </p:cNvPr>
          <p:cNvSpPr txBox="1">
            <a:spLocks/>
          </p:cNvSpPr>
          <p:nvPr/>
        </p:nvSpPr>
        <p:spPr>
          <a:xfrm>
            <a:off x="1037989" y="1740985"/>
            <a:ext cx="4369120" cy="1813083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>
                <a:ln>
                  <a:noFill/>
                </a:ln>
                <a:solidFill>
                  <a:srgbClr val="7F1524">
                    <a:lumMod val="1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 lata w roli Kreator, jeszcze nigdy nie „zrobiła </a:t>
            </a:r>
            <a:r>
              <a:rPr kumimoji="0" lang="pl-PL" sz="2000" b="0" i="0" u="none" strike="noStrike" kern="1200" cap="none" spc="0" normalizeH="0" baseline="0" noProof="0" err="1">
                <a:ln>
                  <a:noFill/>
                </a:ln>
                <a:solidFill>
                  <a:srgbClr val="7F1524">
                    <a:lumMod val="1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targetu</a:t>
            </a:r>
            <a:r>
              <a:rPr kumimoji="0" lang="pl-PL" sz="2000" b="0" i="0" u="none" strike="noStrike" kern="1200" cap="none" spc="0" normalizeH="0" baseline="0" noProof="0">
                <a:ln>
                  <a:noFill/>
                </a:ln>
                <a:solidFill>
                  <a:srgbClr val="7F1524">
                    <a:lumMod val="1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”.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>
                <a:ln>
                  <a:noFill/>
                </a:ln>
                <a:solidFill>
                  <a:srgbClr val="7F1524">
                    <a:lumMod val="1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Nie ma potencjału do rozwoju oczekiwanych kompetencji.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2667839" y="293091"/>
            <a:ext cx="89850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Jola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4D953B1-9AF3-7F0E-D52B-233FF87D2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5745" y="451254"/>
            <a:ext cx="2662351" cy="6287910"/>
          </a:xfrm>
          <a:prstGeom prst="rect">
            <a:avLst/>
          </a:prstGeom>
        </p:spPr>
      </p:pic>
      <p:pic>
        <p:nvPicPr>
          <p:cNvPr id="4" name="Obraz 3" descr="Obraz zawierający zrzut ekranu&#10;&#10;Opis wygenerowany automatycznie">
            <a:extLst>
              <a:ext uri="{FF2B5EF4-FFF2-40B4-BE49-F238E27FC236}">
                <a16:creationId xmlns:a16="http://schemas.microsoft.com/office/drawing/2014/main" id="{50C01887-B95A-1FD4-3E75-8A24FCD97A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81" t="46410" r="2788" b="15324"/>
          <a:stretch/>
        </p:blipFill>
        <p:spPr>
          <a:xfrm>
            <a:off x="782855" y="4165426"/>
            <a:ext cx="8239855" cy="192486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18045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wal 1">
            <a:extLst>
              <a:ext uri="{FF2B5EF4-FFF2-40B4-BE49-F238E27FC236}">
                <a16:creationId xmlns:a16="http://schemas.microsoft.com/office/drawing/2014/main" id="{4CE8A90B-840F-F78D-1F1C-369710BAD366}"/>
              </a:ext>
            </a:extLst>
          </p:cNvPr>
          <p:cNvSpPr/>
          <p:nvPr/>
        </p:nvSpPr>
        <p:spPr>
          <a:xfrm>
            <a:off x="7755677" y="1374297"/>
            <a:ext cx="4022233" cy="4022233"/>
          </a:xfrm>
          <a:prstGeom prst="ellipse">
            <a:avLst/>
          </a:prstGeom>
          <a:solidFill>
            <a:srgbClr val="BE3B5A"/>
          </a:solidFill>
          <a:ln w="12700" cap="flat" cmpd="sng" algn="ctr">
            <a:noFill/>
            <a:prstDash val="solid"/>
            <a:miter lim="800000"/>
          </a:ln>
          <a:effectLst>
            <a:outerShdw blurRad="317500" sx="110000" sy="110000" algn="ctr" rotWithShape="0">
              <a:srgbClr val="BE3B5A">
                <a:alpha val="27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3" name="Owal 2">
            <a:extLst>
              <a:ext uri="{FF2B5EF4-FFF2-40B4-BE49-F238E27FC236}">
                <a16:creationId xmlns:a16="http://schemas.microsoft.com/office/drawing/2014/main" id="{6B05ACA3-CEED-D3B3-04D9-2527B91CBF0E}"/>
              </a:ext>
            </a:extLst>
          </p:cNvPr>
          <p:cNvSpPr/>
          <p:nvPr/>
        </p:nvSpPr>
        <p:spPr>
          <a:xfrm>
            <a:off x="7755669" y="1374296"/>
            <a:ext cx="4022233" cy="4022233"/>
          </a:xfrm>
          <a:prstGeom prst="ellipse">
            <a:avLst/>
          </a:prstGeom>
          <a:gradFill>
            <a:gsLst>
              <a:gs pos="0">
                <a:srgbClr val="000000">
                  <a:lumMod val="95000"/>
                  <a:lumOff val="5000"/>
                  <a:alpha val="64000"/>
                </a:srgbClr>
              </a:gs>
              <a:gs pos="49000">
                <a:srgbClr val="000000">
                  <a:alpha val="36000"/>
                </a:srgbClr>
              </a:gs>
              <a:gs pos="78000">
                <a:srgbClr val="000000">
                  <a:alpha val="12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1118C34F-C011-7C40-C79F-EB88CB3F7A0B}"/>
              </a:ext>
            </a:extLst>
          </p:cNvPr>
          <p:cNvSpPr txBox="1"/>
          <p:nvPr/>
        </p:nvSpPr>
        <p:spPr>
          <a:xfrm>
            <a:off x="571985" y="2243221"/>
            <a:ext cx="66872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3200">
                <a:solidFill>
                  <a:srgbClr val="80162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Najlepsi - Ania i Wojtek - przyjrzeli się, czy mogą lepiej pracować również na posiadanym portfelu klientów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F93BC0A-4664-E3DF-BA9B-C830F2308B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807569" y="984571"/>
            <a:ext cx="3675826" cy="462636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E9EE14E-9426-C0BA-E66F-2687F0636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90" y="324827"/>
            <a:ext cx="3791316" cy="149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448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D1A65A62-4877-3441-641D-23DAC6889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89" y="81213"/>
            <a:ext cx="2772149" cy="1090756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A26114A8-4C22-D5FD-902A-8F17A3972E21}"/>
              </a:ext>
            </a:extLst>
          </p:cNvPr>
          <p:cNvSpPr txBox="1"/>
          <p:nvPr/>
        </p:nvSpPr>
        <p:spPr>
          <a:xfrm>
            <a:off x="2677169" y="392826"/>
            <a:ext cx="89850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 się dalej działo z naszymi bohaterami?</a:t>
            </a:r>
          </a:p>
        </p:txBody>
      </p:sp>
      <p:sp>
        <p:nvSpPr>
          <p:cNvPr id="56" name="Prostokąt: zaokrąglone rogi 55">
            <a:extLst>
              <a:ext uri="{FF2B5EF4-FFF2-40B4-BE49-F238E27FC236}">
                <a16:creationId xmlns:a16="http://schemas.microsoft.com/office/drawing/2014/main" id="{8A26991B-274B-77F1-5DFD-CC2AA5B1956B}"/>
              </a:ext>
            </a:extLst>
          </p:cNvPr>
          <p:cNvSpPr/>
          <p:nvPr/>
        </p:nvSpPr>
        <p:spPr>
          <a:xfrm>
            <a:off x="197294" y="4004797"/>
            <a:ext cx="2041946" cy="1268243"/>
          </a:xfrm>
          <a:prstGeom prst="roundRect">
            <a:avLst/>
          </a:prstGeom>
          <a:ln>
            <a:noFill/>
          </a:ln>
          <a:effectLst>
            <a:outerShdw blurRad="139700" dist="50800" dir="5400000" algn="ctr" rotWithShape="0">
              <a:schemeClr val="bg2">
                <a:lumMod val="25000"/>
                <a:alpha val="39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8" name="pole tekstowe 21">
            <a:extLst>
              <a:ext uri="{FF2B5EF4-FFF2-40B4-BE49-F238E27FC236}">
                <a16:creationId xmlns:a16="http://schemas.microsoft.com/office/drawing/2014/main" id="{56D0F101-D783-06F7-4EBA-E25B4FE373C0}"/>
              </a:ext>
            </a:extLst>
          </p:cNvPr>
          <p:cNvSpPr txBox="1"/>
          <p:nvPr/>
        </p:nvSpPr>
        <p:spPr>
          <a:xfrm>
            <a:off x="434117" y="4070527"/>
            <a:ext cx="156466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Jola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9" name="pole tekstowe 26">
            <a:extLst>
              <a:ext uri="{FF2B5EF4-FFF2-40B4-BE49-F238E27FC236}">
                <a16:creationId xmlns:a16="http://schemas.microsoft.com/office/drawing/2014/main" id="{C0461F1C-DF92-6D45-4434-9E9EA4A4D9FB}"/>
              </a:ext>
            </a:extLst>
          </p:cNvPr>
          <p:cNvSpPr txBox="1"/>
          <p:nvPr/>
        </p:nvSpPr>
        <p:spPr>
          <a:xfrm>
            <a:off x="243340" y="4423652"/>
            <a:ext cx="1965420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Zmiana roli sprzedażowej – pracuje jako Doradca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4C09341-C7AB-A80C-AA25-6251E7A67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176" y="1016289"/>
            <a:ext cx="2201884" cy="520038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34C84D3-D968-C9BA-9658-3FE373157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0309" y="1014359"/>
            <a:ext cx="2193995" cy="5179646"/>
          </a:xfrm>
          <a:prstGeom prst="rect">
            <a:avLst/>
          </a:prstGeom>
        </p:spPr>
      </p:pic>
      <p:pic>
        <p:nvPicPr>
          <p:cNvPr id="6" name="Obraz 5" descr="Obraz zawierający ciemny, jasne&#10;&#10;Opis wygenerowany automatycznie">
            <a:extLst>
              <a:ext uri="{FF2B5EF4-FFF2-40B4-BE49-F238E27FC236}">
                <a16:creationId xmlns:a16="http://schemas.microsoft.com/office/drawing/2014/main" id="{AA950A9F-AC33-9557-DBC5-9ECF3F06C6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1356" y="1017339"/>
            <a:ext cx="2201884" cy="5200385"/>
          </a:xfrm>
          <a:prstGeom prst="rect">
            <a:avLst/>
          </a:prstGeom>
        </p:spPr>
      </p:pic>
      <p:pic>
        <p:nvPicPr>
          <p:cNvPr id="7" name="Obraz 6" descr="Obraz zawierający jasne, koszula&#10;&#10;Opis wygenerowany automatycznie">
            <a:extLst>
              <a:ext uri="{FF2B5EF4-FFF2-40B4-BE49-F238E27FC236}">
                <a16:creationId xmlns:a16="http://schemas.microsoft.com/office/drawing/2014/main" id="{05FA8EE9-1D95-A767-488A-65A079221F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2166" y="1029642"/>
            <a:ext cx="2196230" cy="5187033"/>
          </a:xfrm>
          <a:prstGeom prst="rect">
            <a:avLst/>
          </a:prstGeom>
        </p:spPr>
      </p:pic>
      <p:pic>
        <p:nvPicPr>
          <p:cNvPr id="8" name="Obraz 7" descr="Obraz zawierający jasne&#10;&#10;Opis wygenerowany automatycznie">
            <a:extLst>
              <a:ext uri="{FF2B5EF4-FFF2-40B4-BE49-F238E27FC236}">
                <a16:creationId xmlns:a16="http://schemas.microsoft.com/office/drawing/2014/main" id="{4032DF62-2A69-D356-E049-059AF5AEE3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3334" y="924154"/>
            <a:ext cx="2231296" cy="526985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F307931-F8EA-2FFF-546F-635B19A3CA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1176" y="1030923"/>
            <a:ext cx="2196500" cy="5187670"/>
          </a:xfrm>
          <a:prstGeom prst="rect">
            <a:avLst/>
          </a:prstGeom>
        </p:spPr>
      </p:pic>
      <p:sp>
        <p:nvSpPr>
          <p:cNvPr id="10" name="Prostokąt: zaokrąglone rogi 9">
            <a:extLst>
              <a:ext uri="{FF2B5EF4-FFF2-40B4-BE49-F238E27FC236}">
                <a16:creationId xmlns:a16="http://schemas.microsoft.com/office/drawing/2014/main" id="{88E74A14-2811-AE56-5067-AD99C12087C9}"/>
              </a:ext>
            </a:extLst>
          </p:cNvPr>
          <p:cNvSpPr/>
          <p:nvPr/>
        </p:nvSpPr>
        <p:spPr>
          <a:xfrm>
            <a:off x="2934759" y="5587373"/>
            <a:ext cx="2140097" cy="1014435"/>
          </a:xfrm>
          <a:prstGeom prst="roundRect">
            <a:avLst/>
          </a:prstGeom>
          <a:ln>
            <a:noFill/>
          </a:ln>
          <a:effectLst>
            <a:outerShdw blurRad="139700" dist="50800" dir="5400000" algn="ctr" rotWithShape="0">
              <a:schemeClr val="bg2">
                <a:lumMod val="25000"/>
                <a:alpha val="39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A860B918-6C25-E50E-6A66-3D40FFAA3D55}"/>
              </a:ext>
            </a:extLst>
          </p:cNvPr>
          <p:cNvSpPr/>
          <p:nvPr/>
        </p:nvSpPr>
        <p:spPr>
          <a:xfrm>
            <a:off x="4478125" y="3616482"/>
            <a:ext cx="2219525" cy="1300020"/>
          </a:xfrm>
          <a:prstGeom prst="roundRect">
            <a:avLst/>
          </a:prstGeom>
          <a:ln>
            <a:noFill/>
          </a:ln>
          <a:effectLst>
            <a:outerShdw blurRad="139700" dist="50800" dir="5400000" algn="ctr" rotWithShape="0">
              <a:schemeClr val="bg2">
                <a:lumMod val="25000"/>
                <a:alpha val="39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id="{FD5998C0-EB64-5717-BE68-59A288AA5C56}"/>
              </a:ext>
            </a:extLst>
          </p:cNvPr>
          <p:cNvSpPr/>
          <p:nvPr/>
        </p:nvSpPr>
        <p:spPr>
          <a:xfrm>
            <a:off x="6242194" y="5040905"/>
            <a:ext cx="2219525" cy="1300020"/>
          </a:xfrm>
          <a:prstGeom prst="roundRect">
            <a:avLst/>
          </a:prstGeom>
          <a:ln>
            <a:noFill/>
          </a:ln>
          <a:effectLst>
            <a:outerShdw blurRad="139700" dist="50800" dir="5400000" algn="ctr" rotWithShape="0">
              <a:schemeClr val="bg2">
                <a:lumMod val="25000"/>
                <a:alpha val="39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Prostokąt: zaokrąglone rogi 12">
            <a:extLst>
              <a:ext uri="{FF2B5EF4-FFF2-40B4-BE49-F238E27FC236}">
                <a16:creationId xmlns:a16="http://schemas.microsoft.com/office/drawing/2014/main" id="{2B9243B7-5B33-3373-1EE2-0166EF9E90C4}"/>
              </a:ext>
            </a:extLst>
          </p:cNvPr>
          <p:cNvSpPr/>
          <p:nvPr/>
        </p:nvSpPr>
        <p:spPr>
          <a:xfrm>
            <a:off x="8030965" y="3013743"/>
            <a:ext cx="1809274" cy="1135863"/>
          </a:xfrm>
          <a:prstGeom prst="roundRect">
            <a:avLst/>
          </a:prstGeom>
          <a:ln>
            <a:noFill/>
          </a:ln>
          <a:effectLst>
            <a:outerShdw blurRad="139700" dist="50800" dir="5400000" algn="ctr" rotWithShape="0">
              <a:schemeClr val="bg2">
                <a:lumMod val="25000"/>
                <a:alpha val="39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Prostokąt: zaokrąglone rogi 13">
            <a:extLst>
              <a:ext uri="{FF2B5EF4-FFF2-40B4-BE49-F238E27FC236}">
                <a16:creationId xmlns:a16="http://schemas.microsoft.com/office/drawing/2014/main" id="{C6197B4C-3EFD-BC58-60FE-927517CF4456}"/>
              </a:ext>
            </a:extLst>
          </p:cNvPr>
          <p:cNvSpPr/>
          <p:nvPr/>
        </p:nvSpPr>
        <p:spPr>
          <a:xfrm>
            <a:off x="9580394" y="5032170"/>
            <a:ext cx="2105147" cy="1002240"/>
          </a:xfrm>
          <a:prstGeom prst="roundRect">
            <a:avLst/>
          </a:prstGeom>
          <a:ln>
            <a:noFill/>
          </a:ln>
          <a:effectLst>
            <a:outerShdw blurRad="139700" dist="50800" dir="5400000" algn="ctr" rotWithShape="0">
              <a:schemeClr val="bg2">
                <a:lumMod val="25000"/>
                <a:alpha val="39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pole tekstowe 21">
            <a:extLst>
              <a:ext uri="{FF2B5EF4-FFF2-40B4-BE49-F238E27FC236}">
                <a16:creationId xmlns:a16="http://schemas.microsoft.com/office/drawing/2014/main" id="{37A91159-AE00-9C1E-B436-6F01BA5E6442}"/>
              </a:ext>
            </a:extLst>
          </p:cNvPr>
          <p:cNvSpPr txBox="1"/>
          <p:nvPr/>
        </p:nvSpPr>
        <p:spPr>
          <a:xfrm>
            <a:off x="3103012" y="5641941"/>
            <a:ext cx="156466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Marek</a:t>
            </a:r>
          </a:p>
        </p:txBody>
      </p:sp>
      <p:sp>
        <p:nvSpPr>
          <p:cNvPr id="16" name="pole tekstowe 26">
            <a:extLst>
              <a:ext uri="{FF2B5EF4-FFF2-40B4-BE49-F238E27FC236}">
                <a16:creationId xmlns:a16="http://schemas.microsoft.com/office/drawing/2014/main" id="{8648396A-CE52-CB58-B20D-CA1C817FAB3B}"/>
              </a:ext>
            </a:extLst>
          </p:cNvPr>
          <p:cNvSpPr txBox="1"/>
          <p:nvPr/>
        </p:nvSpPr>
        <p:spPr>
          <a:xfrm>
            <a:off x="2934759" y="6015745"/>
            <a:ext cx="196542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Postanowił wrócić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 Obsługi Klienta</a:t>
            </a:r>
          </a:p>
        </p:txBody>
      </p:sp>
      <p:sp>
        <p:nvSpPr>
          <p:cNvPr id="17" name="pole tekstowe 21">
            <a:extLst>
              <a:ext uri="{FF2B5EF4-FFF2-40B4-BE49-F238E27FC236}">
                <a16:creationId xmlns:a16="http://schemas.microsoft.com/office/drawing/2014/main" id="{0FDACD65-F76A-00B9-E311-0436B00ACB69}"/>
              </a:ext>
            </a:extLst>
          </p:cNvPr>
          <p:cNvSpPr txBox="1"/>
          <p:nvPr/>
        </p:nvSpPr>
        <p:spPr>
          <a:xfrm>
            <a:off x="4751611" y="3679938"/>
            <a:ext cx="156466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Wojtek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pole tekstowe 26">
            <a:extLst>
              <a:ext uri="{FF2B5EF4-FFF2-40B4-BE49-F238E27FC236}">
                <a16:creationId xmlns:a16="http://schemas.microsoft.com/office/drawing/2014/main" id="{407D638B-9D6A-F123-FA36-07D70E973541}"/>
              </a:ext>
            </a:extLst>
          </p:cNvPr>
          <p:cNvSpPr txBox="1"/>
          <p:nvPr/>
        </p:nvSpPr>
        <p:spPr>
          <a:xfrm>
            <a:off x="4520426" y="4053742"/>
            <a:ext cx="2055635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Doskonali kompetencje dla etapu Rozszerzenie Sprzedaży</a:t>
            </a:r>
          </a:p>
        </p:txBody>
      </p:sp>
      <p:sp>
        <p:nvSpPr>
          <p:cNvPr id="19" name="pole tekstowe 21">
            <a:extLst>
              <a:ext uri="{FF2B5EF4-FFF2-40B4-BE49-F238E27FC236}">
                <a16:creationId xmlns:a16="http://schemas.microsoft.com/office/drawing/2014/main" id="{43DBBC00-D6B6-02BC-1241-37825431C530}"/>
              </a:ext>
            </a:extLst>
          </p:cNvPr>
          <p:cNvSpPr txBox="1"/>
          <p:nvPr/>
        </p:nvSpPr>
        <p:spPr>
          <a:xfrm>
            <a:off x="6508409" y="5108323"/>
            <a:ext cx="156466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Kasia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pole tekstowe 26">
            <a:extLst>
              <a:ext uri="{FF2B5EF4-FFF2-40B4-BE49-F238E27FC236}">
                <a16:creationId xmlns:a16="http://schemas.microsoft.com/office/drawing/2014/main" id="{53E47564-1355-F27F-C37A-DA22607B204D}"/>
              </a:ext>
            </a:extLst>
          </p:cNvPr>
          <p:cNvSpPr txBox="1"/>
          <p:nvPr/>
        </p:nvSpPr>
        <p:spPr>
          <a:xfrm>
            <a:off x="6340156" y="5482127"/>
            <a:ext cx="1965420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Rozwinęła kompetencje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 </a:t>
            </a:r>
            <a:r>
              <a:rPr kumimoji="0" lang="pl-PL" sz="1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Pipeline</a:t>
            </a:r>
            <a:r>
              <a:rPr kumimoji="0" lang="pl-PL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się wypełnia</a:t>
            </a:r>
          </a:p>
        </p:txBody>
      </p:sp>
      <p:sp>
        <p:nvSpPr>
          <p:cNvPr id="21" name="pole tekstowe 21">
            <a:extLst>
              <a:ext uri="{FF2B5EF4-FFF2-40B4-BE49-F238E27FC236}">
                <a16:creationId xmlns:a16="http://schemas.microsoft.com/office/drawing/2014/main" id="{2BC0D800-8EAC-631E-A8C5-8D922B82C822}"/>
              </a:ext>
            </a:extLst>
          </p:cNvPr>
          <p:cNvSpPr txBox="1"/>
          <p:nvPr/>
        </p:nvSpPr>
        <p:spPr>
          <a:xfrm>
            <a:off x="8169596" y="3129280"/>
            <a:ext cx="143814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Adrian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2" name="pole tekstowe 26">
            <a:extLst>
              <a:ext uri="{FF2B5EF4-FFF2-40B4-BE49-F238E27FC236}">
                <a16:creationId xmlns:a16="http://schemas.microsoft.com/office/drawing/2014/main" id="{97EC66E5-81D9-0203-9C1C-3512034977DF}"/>
              </a:ext>
            </a:extLst>
          </p:cNvPr>
          <p:cNvSpPr txBox="1"/>
          <p:nvPr/>
        </p:nvSpPr>
        <p:spPr>
          <a:xfrm>
            <a:off x="8033749" y="3521200"/>
            <a:ext cx="180649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Zamknął 3 duże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deale</a:t>
            </a:r>
            <a:r>
              <a:rPr kumimoji="0" lang="pl-PL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ostatnio</a:t>
            </a:r>
          </a:p>
        </p:txBody>
      </p:sp>
      <p:sp>
        <p:nvSpPr>
          <p:cNvPr id="23" name="pole tekstowe 21">
            <a:extLst>
              <a:ext uri="{FF2B5EF4-FFF2-40B4-BE49-F238E27FC236}">
                <a16:creationId xmlns:a16="http://schemas.microsoft.com/office/drawing/2014/main" id="{C3719D4B-3E56-DCE0-1BAB-3910C94EDBB2}"/>
              </a:ext>
            </a:extLst>
          </p:cNvPr>
          <p:cNvSpPr txBox="1"/>
          <p:nvPr/>
        </p:nvSpPr>
        <p:spPr>
          <a:xfrm>
            <a:off x="9818511" y="5067121"/>
            <a:ext cx="156466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Ania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4" name="pole tekstowe 26">
            <a:extLst>
              <a:ext uri="{FF2B5EF4-FFF2-40B4-BE49-F238E27FC236}">
                <a16:creationId xmlns:a16="http://schemas.microsoft.com/office/drawing/2014/main" id="{B888C9A8-6575-932D-C899-099769E545C9}"/>
              </a:ext>
            </a:extLst>
          </p:cNvPr>
          <p:cNvSpPr txBox="1"/>
          <p:nvPr/>
        </p:nvSpPr>
        <p:spPr>
          <a:xfrm>
            <a:off x="9650258" y="5440925"/>
            <a:ext cx="196542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 jeszcze wyższe utrzymanie klientów</a:t>
            </a:r>
          </a:p>
        </p:txBody>
      </p:sp>
    </p:spTree>
    <p:extLst>
      <p:ext uri="{BB962C8B-B14F-4D97-AF65-F5344CB8AC3E}">
        <p14:creationId xmlns:p14="http://schemas.microsoft.com/office/powerpoint/2010/main" val="42870549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wal 5">
            <a:extLst>
              <a:ext uri="{FF2B5EF4-FFF2-40B4-BE49-F238E27FC236}">
                <a16:creationId xmlns:a16="http://schemas.microsoft.com/office/drawing/2014/main" id="{F623C030-49AF-4C2D-3DCC-D552CD899E0E}"/>
              </a:ext>
            </a:extLst>
          </p:cNvPr>
          <p:cNvSpPr/>
          <p:nvPr/>
        </p:nvSpPr>
        <p:spPr>
          <a:xfrm>
            <a:off x="7755677" y="1374297"/>
            <a:ext cx="4022233" cy="4022233"/>
          </a:xfrm>
          <a:prstGeom prst="ellipse">
            <a:avLst/>
          </a:prstGeom>
          <a:solidFill>
            <a:srgbClr val="BE3B5A"/>
          </a:solidFill>
          <a:ln w="12700" cap="flat" cmpd="sng" algn="ctr">
            <a:noFill/>
            <a:prstDash val="solid"/>
            <a:miter lim="800000"/>
          </a:ln>
          <a:effectLst>
            <a:outerShdw blurRad="317500" sx="110000" sy="110000" algn="ctr" rotWithShape="0">
              <a:srgbClr val="BE3B5A">
                <a:alpha val="27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7" name="Owal 6">
            <a:extLst>
              <a:ext uri="{FF2B5EF4-FFF2-40B4-BE49-F238E27FC236}">
                <a16:creationId xmlns:a16="http://schemas.microsoft.com/office/drawing/2014/main" id="{DD12D17F-5909-EAE5-FBDA-5B8A46EE52A8}"/>
              </a:ext>
            </a:extLst>
          </p:cNvPr>
          <p:cNvSpPr/>
          <p:nvPr/>
        </p:nvSpPr>
        <p:spPr>
          <a:xfrm>
            <a:off x="7755669" y="1374296"/>
            <a:ext cx="4022233" cy="4022233"/>
          </a:xfrm>
          <a:prstGeom prst="ellipse">
            <a:avLst/>
          </a:prstGeom>
          <a:gradFill>
            <a:gsLst>
              <a:gs pos="0">
                <a:srgbClr val="000000">
                  <a:lumMod val="95000"/>
                  <a:lumOff val="5000"/>
                  <a:alpha val="64000"/>
                </a:srgbClr>
              </a:gs>
              <a:gs pos="49000">
                <a:srgbClr val="000000">
                  <a:alpha val="36000"/>
                </a:srgbClr>
              </a:gs>
              <a:gs pos="78000">
                <a:srgbClr val="000000">
                  <a:alpha val="12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D13C828C-E77B-4435-F374-9AD055AE049D}"/>
              </a:ext>
            </a:extLst>
          </p:cNvPr>
          <p:cNvSpPr txBox="1"/>
          <p:nvPr/>
        </p:nvSpPr>
        <p:spPr>
          <a:xfrm>
            <a:off x="571985" y="2243221"/>
            <a:ext cx="668723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4000" dirty="0" err="1">
                <a:solidFill>
                  <a:srgbClr val="80162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FinxS</a:t>
            </a:r>
            <a:r>
              <a:rPr lang="pl-PL" sz="4000" baseline="30000" dirty="0">
                <a:solidFill>
                  <a:srgbClr val="80162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®</a:t>
            </a:r>
            <a:r>
              <a:rPr lang="pl-PL" sz="4000" dirty="0">
                <a:solidFill>
                  <a:srgbClr val="80162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Sales </a:t>
            </a:r>
            <a:r>
              <a:rPr lang="pl-PL" sz="4000" dirty="0" err="1">
                <a:solidFill>
                  <a:srgbClr val="80162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Assessment</a:t>
            </a:r>
            <a:endParaRPr lang="pl-PL" sz="4000" dirty="0">
              <a:solidFill>
                <a:srgbClr val="801624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>
              <a:defRPr/>
            </a:pPr>
            <a:endParaRPr lang="pl-PL" sz="1100" dirty="0">
              <a:solidFill>
                <a:srgbClr val="801624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>
              <a:defRPr/>
            </a:pPr>
            <a:r>
              <a:rPr lang="pl-PL" sz="4000" dirty="0">
                <a:solidFill>
                  <a:srgbClr val="00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Raporty zespołowe</a:t>
            </a:r>
          </a:p>
        </p:txBody>
      </p:sp>
      <p:pic>
        <p:nvPicPr>
          <p:cNvPr id="9" name="Obraz 8" descr="Obraz zawierający kostium&#10;&#10;Opis wygenerowany automatycznie">
            <a:extLst>
              <a:ext uri="{FF2B5EF4-FFF2-40B4-BE49-F238E27FC236}">
                <a16:creationId xmlns:a16="http://schemas.microsoft.com/office/drawing/2014/main" id="{0BC31D32-1CA7-054C-E193-2ECC4FCF76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9553"/>
          <a:stretch>
            <a:fillRect/>
          </a:stretch>
        </p:blipFill>
        <p:spPr>
          <a:xfrm>
            <a:off x="7844323" y="1461470"/>
            <a:ext cx="3457575" cy="446548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C6C7A9F-122F-0305-87DA-D73B42386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90" y="324827"/>
            <a:ext cx="3791316" cy="149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094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48">
            <a:hlinkClick r:id="rId3"/>
            <a:extLst>
              <a:ext uri="{FF2B5EF4-FFF2-40B4-BE49-F238E27FC236}">
                <a16:creationId xmlns:a16="http://schemas.microsoft.com/office/drawing/2014/main" id="{0239F9E4-4253-FEE7-F2E8-9A1B851A8F08}"/>
              </a:ext>
            </a:extLst>
          </p:cNvPr>
          <p:cNvSpPr/>
          <p:nvPr/>
        </p:nvSpPr>
        <p:spPr>
          <a:xfrm rot="8258789">
            <a:off x="4619336" y="181314"/>
            <a:ext cx="9864929" cy="4421348"/>
          </a:xfrm>
          <a:prstGeom prst="roundRect">
            <a:avLst>
              <a:gd name="adj" fmla="val 50000"/>
            </a:avLst>
          </a:prstGeom>
          <a:solidFill>
            <a:srgbClr val="E6D2D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80162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B6BD7A2D-9337-3F53-357F-734C4B604B60}"/>
              </a:ext>
            </a:extLst>
          </p:cNvPr>
          <p:cNvGrpSpPr/>
          <p:nvPr/>
        </p:nvGrpSpPr>
        <p:grpSpPr>
          <a:xfrm>
            <a:off x="4958080" y="-326829"/>
            <a:ext cx="7763065" cy="7716994"/>
            <a:chOff x="5327555" y="230972"/>
            <a:chExt cx="6864445" cy="6858000"/>
          </a:xfrm>
          <a:effectLst>
            <a:outerShdw blurRad="508000" dist="38100" dir="3000000" algn="l" rotWithShape="0">
              <a:prstClr val="black">
                <a:alpha val="26000"/>
              </a:prstClr>
            </a:outerShdw>
          </a:effectLst>
        </p:grpSpPr>
        <p:pic>
          <p:nvPicPr>
            <p:cNvPr id="6" name="Obraz 5" descr="Obraz zawierający monitor, siedzi, biały&#10;&#10;Opis wygenerowany automatycznie">
              <a:extLst>
                <a:ext uri="{FF2B5EF4-FFF2-40B4-BE49-F238E27FC236}">
                  <a16:creationId xmlns:a16="http://schemas.microsoft.com/office/drawing/2014/main" id="{2396E17E-0FE1-A2F2-8CB9-130DFA4E6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7555" y="230972"/>
              <a:ext cx="6864445" cy="6858000"/>
            </a:xfrm>
            <a:prstGeom prst="rect">
              <a:avLst/>
            </a:prstGeom>
          </p:spPr>
        </p:pic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BF9BCA79-5017-840D-9BE8-2064300749D2}"/>
                </a:ext>
              </a:extLst>
            </p:cNvPr>
            <p:cNvSpPr/>
            <p:nvPr/>
          </p:nvSpPr>
          <p:spPr>
            <a:xfrm>
              <a:off x="7197754" y="1588140"/>
              <a:ext cx="3131848" cy="4124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</p:grp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DEEB44CC-D402-3527-ABF5-B871BA8243B0}"/>
              </a:ext>
            </a:extLst>
          </p:cNvPr>
          <p:cNvCxnSpPr/>
          <p:nvPr/>
        </p:nvCxnSpPr>
        <p:spPr>
          <a:xfrm>
            <a:off x="-233265" y="5910973"/>
            <a:ext cx="4984265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562134" y="4361489"/>
            <a:ext cx="3522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Raport Team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Role sprzedażowe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014848E-1918-819A-8E87-8314D6924D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2306" y="1161809"/>
            <a:ext cx="3640363" cy="474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91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Obraz 55">
            <a:extLst>
              <a:ext uri="{FF2B5EF4-FFF2-40B4-BE49-F238E27FC236}">
                <a16:creationId xmlns:a16="http://schemas.microsoft.com/office/drawing/2014/main" id="{249B54B8-9024-A736-B711-082F95E24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1102" y="5859695"/>
            <a:ext cx="764243" cy="844690"/>
          </a:xfrm>
          <a:prstGeom prst="rect">
            <a:avLst/>
          </a:prstGeom>
        </p:spPr>
      </p:pic>
      <p:pic>
        <p:nvPicPr>
          <p:cNvPr id="61" name="Obraz 60">
            <a:extLst>
              <a:ext uri="{FF2B5EF4-FFF2-40B4-BE49-F238E27FC236}">
                <a16:creationId xmlns:a16="http://schemas.microsoft.com/office/drawing/2014/main" id="{FA82F66A-6D70-0636-B67C-7A87FB515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608" y="960666"/>
            <a:ext cx="404727" cy="447330"/>
          </a:xfrm>
          <a:prstGeom prst="rect">
            <a:avLst/>
          </a:prstGeom>
        </p:spPr>
      </p:pic>
      <p:sp>
        <p:nvSpPr>
          <p:cNvPr id="54" name="TextBox 7">
            <a:extLst>
              <a:ext uri="{FF2B5EF4-FFF2-40B4-BE49-F238E27FC236}">
                <a16:creationId xmlns:a16="http://schemas.microsoft.com/office/drawing/2014/main" id="{21B3394D-0851-35A8-5C22-A30692EB9D9B}"/>
              </a:ext>
            </a:extLst>
          </p:cNvPr>
          <p:cNvSpPr txBox="1"/>
          <p:nvPr/>
        </p:nvSpPr>
        <p:spPr>
          <a:xfrm>
            <a:off x="2677169" y="392826"/>
            <a:ext cx="89850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Czego nie mierzy </a:t>
            </a:r>
            <a:r>
              <a:rPr kumimoji="0" lang="pl-PL" sz="3000" b="1" i="0" u="none" strike="noStrike" kern="1200" cap="none" spc="0" normalizeH="0" baseline="0" noProof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FinxS</a:t>
            </a:r>
            <a:r>
              <a:rPr kumimoji="0" lang="pl-PL" sz="3200" b="1" i="0" u="none" strike="noStrike" kern="1200" cap="none" spc="0" normalizeH="0" baseline="3000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®</a:t>
            </a: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 Sales </a:t>
            </a:r>
            <a:r>
              <a:rPr kumimoji="0" lang="pl-PL" sz="3000" b="1" i="0" u="none" strike="noStrike" kern="1200" cap="none" spc="0" normalizeH="0" baseline="0" noProof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Assessment</a:t>
            </a: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?</a:t>
            </a:r>
            <a:endParaRPr kumimoji="0" lang="pl-PL" sz="3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1DE0432E-D37F-1EF1-91A3-D0AFE8B41B15}"/>
              </a:ext>
            </a:extLst>
          </p:cNvPr>
          <p:cNvSpPr/>
          <p:nvPr/>
        </p:nvSpPr>
        <p:spPr>
          <a:xfrm>
            <a:off x="568571" y="4178466"/>
            <a:ext cx="24490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FSA nie mierzy </a:t>
            </a:r>
            <a:r>
              <a:rPr kumimoji="0" lang="pl-PL" altLang="pl-PL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wiedzy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profesjonalnej</a:t>
            </a: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na temat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sprzedaży, branży,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czy produktów.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3031628D-BFA9-B2B8-B1CE-CBD161DA1A74}"/>
              </a:ext>
            </a:extLst>
          </p:cNvPr>
          <p:cNvSpPr/>
          <p:nvPr/>
        </p:nvSpPr>
        <p:spPr>
          <a:xfrm>
            <a:off x="3447438" y="4198865"/>
            <a:ext cx="24490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Nie mierzy </a:t>
            </a:r>
            <a:r>
              <a:rPr kumimoji="0" lang="pl-PL" altLang="pl-PL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inteligencji</a:t>
            </a: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Nie jest testem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osobowości.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53F16F6C-CC75-8B95-9B1C-01E407049E9C}"/>
              </a:ext>
            </a:extLst>
          </p:cNvPr>
          <p:cNvSpPr/>
          <p:nvPr/>
        </p:nvSpPr>
        <p:spPr>
          <a:xfrm>
            <a:off x="6295530" y="4178466"/>
            <a:ext cx="24490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Nie ocenia czy ktoś jest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dobry</a:t>
            </a: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czy </a:t>
            </a:r>
            <a:r>
              <a:rPr kumimoji="0" lang="pl-PL" altLang="pl-PL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zły</a:t>
            </a: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nie ma idealnych wyników…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6A898C3B-D8A6-A4A3-0732-00EDB3D904E4}"/>
              </a:ext>
            </a:extLst>
          </p:cNvPr>
          <p:cNvSpPr/>
          <p:nvPr/>
        </p:nvSpPr>
        <p:spPr>
          <a:xfrm>
            <a:off x="8941844" y="4178466"/>
            <a:ext cx="2588772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… może jedynie wskazywać na </a:t>
            </a:r>
            <a:r>
              <a:rPr kumimoji="0" lang="pl-PL" altLang="pl-PL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dopasowanie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do wybranego typu procesu sprzedażowego</a:t>
            </a:r>
            <a:r>
              <a:rPr lang="pl-PL" altLang="pl-PL" sz="140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.</a:t>
            </a:r>
            <a:endParaRPr lang="pl-PL" altLang="pl-PL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11" name="Obraz 10" descr="Obraz zawierający kreskówka, sztuka, ilustracja&#10;&#10;Opis wygenerowany automatycznie">
            <a:extLst>
              <a:ext uri="{FF2B5EF4-FFF2-40B4-BE49-F238E27FC236}">
                <a16:creationId xmlns:a16="http://schemas.microsoft.com/office/drawing/2014/main" id="{ED307E2D-C45C-A972-1DBB-36925BC98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13" y="1931451"/>
            <a:ext cx="1848947" cy="1848947"/>
          </a:xfrm>
          <a:prstGeom prst="rect">
            <a:avLst/>
          </a:prstGeom>
        </p:spPr>
      </p:pic>
      <p:pic>
        <p:nvPicPr>
          <p:cNvPr id="13" name="Obraz 12" descr="Obraz zawierający pionek szachowy, szachy/kłos, gra planszowa, Sporty halowe&#10;&#10;Opis wygenerowany automatycznie">
            <a:extLst>
              <a:ext uri="{FF2B5EF4-FFF2-40B4-BE49-F238E27FC236}">
                <a16:creationId xmlns:a16="http://schemas.microsoft.com/office/drawing/2014/main" id="{8C089D9C-A865-A7D7-F21D-C03EF08B87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2759" y="1950086"/>
            <a:ext cx="1848947" cy="1848947"/>
          </a:xfrm>
          <a:prstGeom prst="rect">
            <a:avLst/>
          </a:prstGeom>
        </p:spPr>
      </p:pic>
      <p:pic>
        <p:nvPicPr>
          <p:cNvPr id="17" name="Obraz 16" descr="Obraz zawierający osoba, palec, kciuk, nadgarstek&#10;&#10;Opis wygenerowany automatycznie">
            <a:extLst>
              <a:ext uri="{FF2B5EF4-FFF2-40B4-BE49-F238E27FC236}">
                <a16:creationId xmlns:a16="http://schemas.microsoft.com/office/drawing/2014/main" id="{008843F4-5C1B-FD9F-B533-7AE43A704C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0295" y="1949591"/>
            <a:ext cx="1830807" cy="1830807"/>
          </a:xfrm>
          <a:prstGeom prst="rect">
            <a:avLst/>
          </a:prstGeom>
        </p:spPr>
      </p:pic>
      <p:pic>
        <p:nvPicPr>
          <p:cNvPr id="19" name="Obraz 18" descr="Obraz zawierający puzzle, zagadka&#10;&#10;Opis wygenerowany automatycznie">
            <a:extLst>
              <a:ext uri="{FF2B5EF4-FFF2-40B4-BE49-F238E27FC236}">
                <a16:creationId xmlns:a16="http://schemas.microsoft.com/office/drawing/2014/main" id="{5F60EF4C-C5EE-9114-8DBC-F67548B9D9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0826" y="1951748"/>
            <a:ext cx="1830807" cy="1830807"/>
          </a:xfrm>
          <a:prstGeom prst="rect">
            <a:avLst/>
          </a:prstGeom>
        </p:spPr>
      </p:pic>
      <p:grpSp>
        <p:nvGrpSpPr>
          <p:cNvPr id="33" name="Grupa 32">
            <a:extLst>
              <a:ext uri="{FF2B5EF4-FFF2-40B4-BE49-F238E27FC236}">
                <a16:creationId xmlns:a16="http://schemas.microsoft.com/office/drawing/2014/main" id="{FE095495-F642-B393-7E39-24A0B48FE2A2}"/>
              </a:ext>
            </a:extLst>
          </p:cNvPr>
          <p:cNvGrpSpPr/>
          <p:nvPr/>
        </p:nvGrpSpPr>
        <p:grpSpPr>
          <a:xfrm>
            <a:off x="953337" y="2034810"/>
            <a:ext cx="1679497" cy="1679497"/>
            <a:chOff x="4986539" y="-227637"/>
            <a:chExt cx="2483653" cy="2483653"/>
          </a:xfrm>
          <a:effectLst>
            <a:outerShdw blurRad="50800" dist="50800" dir="5400000" algn="ctr" rotWithShape="0">
              <a:schemeClr val="tx1">
                <a:alpha val="37000"/>
              </a:schemeClr>
            </a:outerShdw>
          </a:effectLst>
        </p:grpSpPr>
        <p:sp>
          <p:nvSpPr>
            <p:cNvPr id="34" name="Owal 33">
              <a:extLst>
                <a:ext uri="{FF2B5EF4-FFF2-40B4-BE49-F238E27FC236}">
                  <a16:creationId xmlns:a16="http://schemas.microsoft.com/office/drawing/2014/main" id="{84FE50E8-8A02-0625-A055-A5BA0FBB2E91}"/>
                </a:ext>
              </a:extLst>
            </p:cNvPr>
            <p:cNvSpPr/>
            <p:nvPr/>
          </p:nvSpPr>
          <p:spPr>
            <a:xfrm>
              <a:off x="4986539" y="-227637"/>
              <a:ext cx="2483653" cy="2483653"/>
            </a:xfrm>
            <a:prstGeom prst="ellipse">
              <a:avLst/>
            </a:prstGeom>
            <a:noFill/>
            <a:ln w="57150">
              <a:solidFill>
                <a:srgbClr val="8016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cxnSp>
          <p:nvCxnSpPr>
            <p:cNvPr id="35" name="Łącznik prosty 34">
              <a:extLst>
                <a:ext uri="{FF2B5EF4-FFF2-40B4-BE49-F238E27FC236}">
                  <a16:creationId xmlns:a16="http://schemas.microsoft.com/office/drawing/2014/main" id="{A68EE361-6033-FD38-671C-FA160A50E0ED}"/>
                </a:ext>
              </a:extLst>
            </p:cNvPr>
            <p:cNvCxnSpPr>
              <a:stCxn id="34" idx="1"/>
              <a:endCxn id="34" idx="5"/>
            </p:cNvCxnSpPr>
            <p:nvPr/>
          </p:nvCxnSpPr>
          <p:spPr>
            <a:xfrm>
              <a:off x="5350262" y="136086"/>
              <a:ext cx="1756207" cy="1756207"/>
            </a:xfrm>
            <a:prstGeom prst="line">
              <a:avLst/>
            </a:prstGeom>
            <a:ln w="57150">
              <a:solidFill>
                <a:srgbClr val="8016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upa 35">
            <a:extLst>
              <a:ext uri="{FF2B5EF4-FFF2-40B4-BE49-F238E27FC236}">
                <a16:creationId xmlns:a16="http://schemas.microsoft.com/office/drawing/2014/main" id="{004358CA-EB30-6F55-6584-AF5120721881}"/>
              </a:ext>
            </a:extLst>
          </p:cNvPr>
          <p:cNvGrpSpPr/>
          <p:nvPr/>
        </p:nvGrpSpPr>
        <p:grpSpPr>
          <a:xfrm>
            <a:off x="3819179" y="2034810"/>
            <a:ext cx="1679497" cy="1679497"/>
            <a:chOff x="4986539" y="-227637"/>
            <a:chExt cx="2483653" cy="2483653"/>
          </a:xfrm>
          <a:effectLst>
            <a:outerShdw blurRad="50800" dist="50800" dir="5400000" algn="ctr" rotWithShape="0">
              <a:schemeClr val="tx1">
                <a:alpha val="37000"/>
              </a:schemeClr>
            </a:outerShdw>
          </a:effectLst>
        </p:grpSpPr>
        <p:sp>
          <p:nvSpPr>
            <p:cNvPr id="37" name="Owal 36">
              <a:extLst>
                <a:ext uri="{FF2B5EF4-FFF2-40B4-BE49-F238E27FC236}">
                  <a16:creationId xmlns:a16="http://schemas.microsoft.com/office/drawing/2014/main" id="{4EEC139C-8C87-4365-8939-8AABF0236442}"/>
                </a:ext>
              </a:extLst>
            </p:cNvPr>
            <p:cNvSpPr/>
            <p:nvPr/>
          </p:nvSpPr>
          <p:spPr>
            <a:xfrm>
              <a:off x="4986539" y="-227637"/>
              <a:ext cx="2483653" cy="2483653"/>
            </a:xfrm>
            <a:prstGeom prst="ellipse">
              <a:avLst/>
            </a:prstGeom>
            <a:noFill/>
            <a:ln w="57150">
              <a:solidFill>
                <a:srgbClr val="8016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cxnSp>
          <p:nvCxnSpPr>
            <p:cNvPr id="38" name="Łącznik prosty 37">
              <a:extLst>
                <a:ext uri="{FF2B5EF4-FFF2-40B4-BE49-F238E27FC236}">
                  <a16:creationId xmlns:a16="http://schemas.microsoft.com/office/drawing/2014/main" id="{1395AA7A-5C3F-2922-E845-6DC06B601F39}"/>
                </a:ext>
              </a:extLst>
            </p:cNvPr>
            <p:cNvCxnSpPr>
              <a:stCxn id="37" idx="1"/>
              <a:endCxn id="37" idx="5"/>
            </p:cNvCxnSpPr>
            <p:nvPr/>
          </p:nvCxnSpPr>
          <p:spPr>
            <a:xfrm>
              <a:off x="5350262" y="136086"/>
              <a:ext cx="1756207" cy="1756207"/>
            </a:xfrm>
            <a:prstGeom prst="line">
              <a:avLst/>
            </a:prstGeom>
            <a:ln w="57150">
              <a:solidFill>
                <a:srgbClr val="8016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upa 38">
            <a:extLst>
              <a:ext uri="{FF2B5EF4-FFF2-40B4-BE49-F238E27FC236}">
                <a16:creationId xmlns:a16="http://schemas.microsoft.com/office/drawing/2014/main" id="{BC79F691-6CDC-81C1-6ECF-8E1826E8C610}"/>
              </a:ext>
            </a:extLst>
          </p:cNvPr>
          <p:cNvGrpSpPr/>
          <p:nvPr/>
        </p:nvGrpSpPr>
        <p:grpSpPr>
          <a:xfrm>
            <a:off x="6675949" y="2034810"/>
            <a:ext cx="1679497" cy="1679497"/>
            <a:chOff x="4986539" y="-227637"/>
            <a:chExt cx="2483653" cy="2483653"/>
          </a:xfrm>
          <a:effectLst>
            <a:outerShdw blurRad="50800" dist="50800" dir="5400000" algn="ctr" rotWithShape="0">
              <a:schemeClr val="tx1">
                <a:alpha val="37000"/>
              </a:schemeClr>
            </a:outerShdw>
          </a:effectLst>
        </p:grpSpPr>
        <p:sp>
          <p:nvSpPr>
            <p:cNvPr id="40" name="Owal 39">
              <a:extLst>
                <a:ext uri="{FF2B5EF4-FFF2-40B4-BE49-F238E27FC236}">
                  <a16:creationId xmlns:a16="http://schemas.microsoft.com/office/drawing/2014/main" id="{E211AFAC-D16F-95A9-95CC-630F7E49073D}"/>
                </a:ext>
              </a:extLst>
            </p:cNvPr>
            <p:cNvSpPr/>
            <p:nvPr/>
          </p:nvSpPr>
          <p:spPr>
            <a:xfrm>
              <a:off x="4986539" y="-227637"/>
              <a:ext cx="2483653" cy="2483653"/>
            </a:xfrm>
            <a:prstGeom prst="ellipse">
              <a:avLst/>
            </a:prstGeom>
            <a:noFill/>
            <a:ln w="57150">
              <a:solidFill>
                <a:srgbClr val="8016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cxnSp>
          <p:nvCxnSpPr>
            <p:cNvPr id="41" name="Łącznik prosty 40">
              <a:extLst>
                <a:ext uri="{FF2B5EF4-FFF2-40B4-BE49-F238E27FC236}">
                  <a16:creationId xmlns:a16="http://schemas.microsoft.com/office/drawing/2014/main" id="{06FC2574-FE26-FF38-0633-A4C27C44B4BC}"/>
                </a:ext>
              </a:extLst>
            </p:cNvPr>
            <p:cNvCxnSpPr>
              <a:stCxn id="40" idx="1"/>
              <a:endCxn id="40" idx="5"/>
            </p:cNvCxnSpPr>
            <p:nvPr/>
          </p:nvCxnSpPr>
          <p:spPr>
            <a:xfrm>
              <a:off x="5350262" y="136086"/>
              <a:ext cx="1756207" cy="1756207"/>
            </a:xfrm>
            <a:prstGeom prst="line">
              <a:avLst/>
            </a:prstGeom>
            <a:ln w="57150">
              <a:solidFill>
                <a:srgbClr val="8016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upa 41">
            <a:extLst>
              <a:ext uri="{FF2B5EF4-FFF2-40B4-BE49-F238E27FC236}">
                <a16:creationId xmlns:a16="http://schemas.microsoft.com/office/drawing/2014/main" id="{F0883B9C-E249-876E-F94F-C71B917F10EE}"/>
              </a:ext>
            </a:extLst>
          </p:cNvPr>
          <p:cNvGrpSpPr/>
          <p:nvPr/>
        </p:nvGrpSpPr>
        <p:grpSpPr>
          <a:xfrm>
            <a:off x="9381411" y="2034810"/>
            <a:ext cx="1679497" cy="1679497"/>
            <a:chOff x="4986539" y="-227637"/>
            <a:chExt cx="2483653" cy="2483653"/>
          </a:xfrm>
          <a:effectLst>
            <a:outerShdw blurRad="50800" dist="50800" dir="5400000" algn="ctr" rotWithShape="0">
              <a:schemeClr val="tx1">
                <a:alpha val="37000"/>
              </a:schemeClr>
            </a:outerShdw>
          </a:effectLst>
        </p:grpSpPr>
        <p:sp>
          <p:nvSpPr>
            <p:cNvPr id="43" name="Owal 42">
              <a:extLst>
                <a:ext uri="{FF2B5EF4-FFF2-40B4-BE49-F238E27FC236}">
                  <a16:creationId xmlns:a16="http://schemas.microsoft.com/office/drawing/2014/main" id="{211F6331-2649-0E7D-DC95-28E4EA6CB956}"/>
                </a:ext>
              </a:extLst>
            </p:cNvPr>
            <p:cNvSpPr/>
            <p:nvPr/>
          </p:nvSpPr>
          <p:spPr>
            <a:xfrm>
              <a:off x="4986539" y="-227637"/>
              <a:ext cx="2483653" cy="2483653"/>
            </a:xfrm>
            <a:prstGeom prst="ellipse">
              <a:avLst/>
            </a:prstGeom>
            <a:noFill/>
            <a:ln w="57150">
              <a:solidFill>
                <a:srgbClr val="8016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cxnSp>
          <p:nvCxnSpPr>
            <p:cNvPr id="44" name="Łącznik prosty 43">
              <a:extLst>
                <a:ext uri="{FF2B5EF4-FFF2-40B4-BE49-F238E27FC236}">
                  <a16:creationId xmlns:a16="http://schemas.microsoft.com/office/drawing/2014/main" id="{72F3CAFC-C09F-A15A-B9E1-87DA3322CEC9}"/>
                </a:ext>
              </a:extLst>
            </p:cNvPr>
            <p:cNvCxnSpPr>
              <a:stCxn id="43" idx="1"/>
              <a:endCxn id="43" idx="5"/>
            </p:cNvCxnSpPr>
            <p:nvPr/>
          </p:nvCxnSpPr>
          <p:spPr>
            <a:xfrm>
              <a:off x="5350262" y="136086"/>
              <a:ext cx="1756207" cy="1756207"/>
            </a:xfrm>
            <a:prstGeom prst="line">
              <a:avLst/>
            </a:prstGeom>
            <a:ln w="57150">
              <a:solidFill>
                <a:srgbClr val="8016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566016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48">
            <a:hlinkClick r:id="rId3"/>
            <a:extLst>
              <a:ext uri="{FF2B5EF4-FFF2-40B4-BE49-F238E27FC236}">
                <a16:creationId xmlns:a16="http://schemas.microsoft.com/office/drawing/2014/main" id="{0239F9E4-4253-FEE7-F2E8-9A1B851A8F08}"/>
              </a:ext>
            </a:extLst>
          </p:cNvPr>
          <p:cNvSpPr/>
          <p:nvPr/>
        </p:nvSpPr>
        <p:spPr>
          <a:xfrm rot="8258789">
            <a:off x="4619336" y="181314"/>
            <a:ext cx="9864929" cy="4421348"/>
          </a:xfrm>
          <a:prstGeom prst="roundRect">
            <a:avLst>
              <a:gd name="adj" fmla="val 50000"/>
            </a:avLst>
          </a:prstGeom>
          <a:solidFill>
            <a:srgbClr val="E6D2D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80162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B6BD7A2D-9337-3F53-357F-734C4B604B60}"/>
              </a:ext>
            </a:extLst>
          </p:cNvPr>
          <p:cNvGrpSpPr/>
          <p:nvPr/>
        </p:nvGrpSpPr>
        <p:grpSpPr>
          <a:xfrm>
            <a:off x="4958080" y="-326829"/>
            <a:ext cx="7763065" cy="7716994"/>
            <a:chOff x="5327555" y="230972"/>
            <a:chExt cx="6864445" cy="6858000"/>
          </a:xfrm>
          <a:effectLst>
            <a:outerShdw blurRad="508000" dist="38100" dir="3000000" algn="l" rotWithShape="0">
              <a:prstClr val="black">
                <a:alpha val="26000"/>
              </a:prstClr>
            </a:outerShdw>
          </a:effectLst>
        </p:grpSpPr>
        <p:pic>
          <p:nvPicPr>
            <p:cNvPr id="6" name="Obraz 5" descr="Obraz zawierający monitor, siedzi, biały&#10;&#10;Opis wygenerowany automatycznie">
              <a:extLst>
                <a:ext uri="{FF2B5EF4-FFF2-40B4-BE49-F238E27FC236}">
                  <a16:creationId xmlns:a16="http://schemas.microsoft.com/office/drawing/2014/main" id="{2396E17E-0FE1-A2F2-8CB9-130DFA4E6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7555" y="230972"/>
              <a:ext cx="6864445" cy="6858000"/>
            </a:xfrm>
            <a:prstGeom prst="rect">
              <a:avLst/>
            </a:prstGeom>
          </p:spPr>
        </p:pic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BF9BCA79-5017-840D-9BE8-2064300749D2}"/>
                </a:ext>
              </a:extLst>
            </p:cNvPr>
            <p:cNvSpPr/>
            <p:nvPr/>
          </p:nvSpPr>
          <p:spPr>
            <a:xfrm>
              <a:off x="7197754" y="1588140"/>
              <a:ext cx="3131848" cy="4124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</p:grp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DEEB44CC-D402-3527-ABF5-B871BA8243B0}"/>
              </a:ext>
            </a:extLst>
          </p:cNvPr>
          <p:cNvCxnSpPr/>
          <p:nvPr/>
        </p:nvCxnSpPr>
        <p:spPr>
          <a:xfrm>
            <a:off x="-233265" y="5910973"/>
            <a:ext cx="4984265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562134" y="4361489"/>
            <a:ext cx="3522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Raport Team</a:t>
            </a: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 Indeks wymówek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6A5CCE2-339E-C5F9-C642-47E9E552A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8694" y="1240193"/>
            <a:ext cx="3541835" cy="46911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6024205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48">
            <a:hlinkClick r:id="rId3"/>
            <a:extLst>
              <a:ext uri="{FF2B5EF4-FFF2-40B4-BE49-F238E27FC236}">
                <a16:creationId xmlns:a16="http://schemas.microsoft.com/office/drawing/2014/main" id="{0239F9E4-4253-FEE7-F2E8-9A1B851A8F08}"/>
              </a:ext>
            </a:extLst>
          </p:cNvPr>
          <p:cNvSpPr/>
          <p:nvPr/>
        </p:nvSpPr>
        <p:spPr>
          <a:xfrm rot="8258789">
            <a:off x="4619336" y="181314"/>
            <a:ext cx="9864929" cy="4421348"/>
          </a:xfrm>
          <a:prstGeom prst="roundRect">
            <a:avLst>
              <a:gd name="adj" fmla="val 50000"/>
            </a:avLst>
          </a:prstGeom>
          <a:solidFill>
            <a:srgbClr val="E6D2D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80162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B6BD7A2D-9337-3F53-357F-734C4B604B60}"/>
              </a:ext>
            </a:extLst>
          </p:cNvPr>
          <p:cNvGrpSpPr/>
          <p:nvPr/>
        </p:nvGrpSpPr>
        <p:grpSpPr>
          <a:xfrm>
            <a:off x="4958080" y="-326829"/>
            <a:ext cx="7763065" cy="7716994"/>
            <a:chOff x="5327555" y="230972"/>
            <a:chExt cx="6864445" cy="6858000"/>
          </a:xfrm>
          <a:effectLst>
            <a:outerShdw blurRad="508000" dist="38100" dir="3000000" algn="l" rotWithShape="0">
              <a:prstClr val="black">
                <a:alpha val="26000"/>
              </a:prstClr>
            </a:outerShdw>
          </a:effectLst>
        </p:grpSpPr>
        <p:pic>
          <p:nvPicPr>
            <p:cNvPr id="6" name="Obraz 5" descr="Obraz zawierający monitor, siedzi, biały&#10;&#10;Opis wygenerowany automatycznie">
              <a:extLst>
                <a:ext uri="{FF2B5EF4-FFF2-40B4-BE49-F238E27FC236}">
                  <a16:creationId xmlns:a16="http://schemas.microsoft.com/office/drawing/2014/main" id="{2396E17E-0FE1-A2F2-8CB9-130DFA4E6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7555" y="230972"/>
              <a:ext cx="6864445" cy="6858000"/>
            </a:xfrm>
            <a:prstGeom prst="rect">
              <a:avLst/>
            </a:prstGeom>
          </p:spPr>
        </p:pic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BF9BCA79-5017-840D-9BE8-2064300749D2}"/>
                </a:ext>
              </a:extLst>
            </p:cNvPr>
            <p:cNvSpPr/>
            <p:nvPr/>
          </p:nvSpPr>
          <p:spPr>
            <a:xfrm>
              <a:off x="7197754" y="1588140"/>
              <a:ext cx="3131848" cy="4124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</p:grp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DEEB44CC-D402-3527-ABF5-B871BA8243B0}"/>
              </a:ext>
            </a:extLst>
          </p:cNvPr>
          <p:cNvCxnSpPr/>
          <p:nvPr/>
        </p:nvCxnSpPr>
        <p:spPr>
          <a:xfrm>
            <a:off x="-233265" y="5910973"/>
            <a:ext cx="4984265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az 3">
            <a:extLst>
              <a:ext uri="{FF2B5EF4-FFF2-40B4-BE49-F238E27FC236}">
                <a16:creationId xmlns:a16="http://schemas.microsoft.com/office/drawing/2014/main" id="{40A143FC-7DDB-7691-489A-7E484B7CD2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8694" y="1226951"/>
            <a:ext cx="3541836" cy="468402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562134" y="4361489"/>
            <a:ext cx="3155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Raport Team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Proces sprzedaży</a:t>
            </a:r>
          </a:p>
        </p:txBody>
      </p:sp>
    </p:spTree>
    <p:extLst>
      <p:ext uri="{BB962C8B-B14F-4D97-AF65-F5344CB8AC3E}">
        <p14:creationId xmlns:p14="http://schemas.microsoft.com/office/powerpoint/2010/main" val="751215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15309BB-A30D-0B59-A02A-16703B38F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89" y="81213"/>
            <a:ext cx="2772149" cy="1090756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EB30E737-DCBD-F09B-7699-E51AEF84B5CD}"/>
              </a:ext>
            </a:extLst>
          </p:cNvPr>
          <p:cNvSpPr txBox="1"/>
          <p:nvPr/>
        </p:nvSpPr>
        <p:spPr>
          <a:xfrm>
            <a:off x="2785324" y="312866"/>
            <a:ext cx="8985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Raport Team – Kompetencje zestawienie</a:t>
            </a: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1E50B4E2-1304-E782-65F2-91AE0D0E2205}"/>
              </a:ext>
            </a:extLst>
          </p:cNvPr>
          <p:cNvGrpSpPr/>
          <p:nvPr/>
        </p:nvGrpSpPr>
        <p:grpSpPr>
          <a:xfrm>
            <a:off x="2557911" y="1907328"/>
            <a:ext cx="6556594" cy="4110016"/>
            <a:chOff x="13516086" y="3319738"/>
            <a:chExt cx="13049040" cy="8077106"/>
          </a:xfrm>
        </p:grpSpPr>
        <p:sp>
          <p:nvSpPr>
            <p:cNvPr id="5" name="Freeform: Shape 6">
              <a:extLst>
                <a:ext uri="{FF2B5EF4-FFF2-40B4-BE49-F238E27FC236}">
                  <a16:creationId xmlns:a16="http://schemas.microsoft.com/office/drawing/2014/main" id="{37C7ED78-8D5C-2D0A-7DAF-6E7A75CC7B39}"/>
                </a:ext>
              </a:extLst>
            </p:cNvPr>
            <p:cNvSpPr/>
            <p:nvPr/>
          </p:nvSpPr>
          <p:spPr>
            <a:xfrm>
              <a:off x="13516086" y="3319738"/>
              <a:ext cx="13049040" cy="8077106"/>
            </a:xfrm>
            <a:custGeom>
              <a:avLst/>
              <a:gdLst>
                <a:gd name="connsiteX0" fmla="*/ 4570952 w 4562475"/>
                <a:gd name="connsiteY0" fmla="*/ 4091749 h 4086225"/>
                <a:gd name="connsiteX1" fmla="*/ 0 w 4562475"/>
                <a:gd name="connsiteY1" fmla="*/ 4091749 h 4086225"/>
                <a:gd name="connsiteX2" fmla="*/ 0 w 4562475"/>
                <a:gd name="connsiteY2" fmla="*/ 70009 h 4086225"/>
                <a:gd name="connsiteX3" fmla="*/ 70009 w 4562475"/>
                <a:gd name="connsiteY3" fmla="*/ 0 h 4086225"/>
                <a:gd name="connsiteX4" fmla="*/ 4500849 w 4562475"/>
                <a:gd name="connsiteY4" fmla="*/ 0 h 4086225"/>
                <a:gd name="connsiteX5" fmla="*/ 4570857 w 4562475"/>
                <a:gd name="connsiteY5" fmla="*/ 70009 h 4086225"/>
                <a:gd name="connsiteX6" fmla="*/ 4570857 w 4562475"/>
                <a:gd name="connsiteY6" fmla="*/ 4091749 h 408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62475" h="4086225">
                  <a:moveTo>
                    <a:pt x="4570952" y="4091749"/>
                  </a:moveTo>
                  <a:lnTo>
                    <a:pt x="0" y="4091749"/>
                  </a:lnTo>
                  <a:lnTo>
                    <a:pt x="0" y="70009"/>
                  </a:lnTo>
                  <a:cubicBezTo>
                    <a:pt x="0" y="31337"/>
                    <a:pt x="31337" y="0"/>
                    <a:pt x="70009" y="0"/>
                  </a:cubicBezTo>
                  <a:lnTo>
                    <a:pt x="4500849" y="0"/>
                  </a:lnTo>
                  <a:cubicBezTo>
                    <a:pt x="4539520" y="0"/>
                    <a:pt x="4570857" y="31337"/>
                    <a:pt x="4570857" y="70009"/>
                  </a:cubicBezTo>
                  <a:lnTo>
                    <a:pt x="4570857" y="409174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7">
              <a:extLst>
                <a:ext uri="{FF2B5EF4-FFF2-40B4-BE49-F238E27FC236}">
                  <a16:creationId xmlns:a16="http://schemas.microsoft.com/office/drawing/2014/main" id="{A8A5875C-243D-0DD0-B072-74EC923B0CCB}"/>
                </a:ext>
              </a:extLst>
            </p:cNvPr>
            <p:cNvSpPr/>
            <p:nvPr/>
          </p:nvSpPr>
          <p:spPr>
            <a:xfrm>
              <a:off x="13697023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8 w 66675"/>
                <a:gd name="connsiteY1" fmla="*/ 74295 h 66675"/>
                <a:gd name="connsiteX2" fmla="*/ 0 w 66675"/>
                <a:gd name="connsiteY2" fmla="*/ 37148 h 66675"/>
                <a:gd name="connsiteX3" fmla="*/ 37148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3" y="74295"/>
                    <a:pt x="37148" y="74295"/>
                  </a:cubicBezTo>
                  <a:cubicBezTo>
                    <a:pt x="16632" y="74295"/>
                    <a:pt x="0" y="57664"/>
                    <a:pt x="0" y="37148"/>
                  </a:cubicBezTo>
                  <a:cubicBezTo>
                    <a:pt x="0" y="16632"/>
                    <a:pt x="16632" y="0"/>
                    <a:pt x="37148" y="0"/>
                  </a:cubicBezTo>
                  <a:cubicBezTo>
                    <a:pt x="57663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FC51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8">
              <a:extLst>
                <a:ext uri="{FF2B5EF4-FFF2-40B4-BE49-F238E27FC236}">
                  <a16:creationId xmlns:a16="http://schemas.microsoft.com/office/drawing/2014/main" id="{506272CF-A00E-1DE3-CE45-25164E7A381B}"/>
                </a:ext>
              </a:extLst>
            </p:cNvPr>
            <p:cNvSpPr/>
            <p:nvPr/>
          </p:nvSpPr>
          <p:spPr>
            <a:xfrm>
              <a:off x="13939732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7 w 66675"/>
                <a:gd name="connsiteY1" fmla="*/ 74295 h 66675"/>
                <a:gd name="connsiteX2" fmla="*/ 0 w 66675"/>
                <a:gd name="connsiteY2" fmla="*/ 37148 h 66675"/>
                <a:gd name="connsiteX3" fmla="*/ 37147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3" y="74295"/>
                    <a:pt x="37147" y="74295"/>
                  </a:cubicBezTo>
                  <a:cubicBezTo>
                    <a:pt x="16631" y="74295"/>
                    <a:pt x="0" y="57664"/>
                    <a:pt x="0" y="37148"/>
                  </a:cubicBezTo>
                  <a:cubicBezTo>
                    <a:pt x="0" y="16632"/>
                    <a:pt x="16631" y="0"/>
                    <a:pt x="37147" y="0"/>
                  </a:cubicBezTo>
                  <a:cubicBezTo>
                    <a:pt x="57663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F9C1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9">
              <a:extLst>
                <a:ext uri="{FF2B5EF4-FFF2-40B4-BE49-F238E27FC236}">
                  <a16:creationId xmlns:a16="http://schemas.microsoft.com/office/drawing/2014/main" id="{F2D91890-4750-980E-1488-768DEE005918}"/>
                </a:ext>
              </a:extLst>
            </p:cNvPr>
            <p:cNvSpPr/>
            <p:nvPr/>
          </p:nvSpPr>
          <p:spPr>
            <a:xfrm>
              <a:off x="14182272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8 w 66675"/>
                <a:gd name="connsiteY1" fmla="*/ 74295 h 66675"/>
                <a:gd name="connsiteX2" fmla="*/ 0 w 66675"/>
                <a:gd name="connsiteY2" fmla="*/ 37148 h 66675"/>
                <a:gd name="connsiteX3" fmla="*/ 37148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4" y="74295"/>
                    <a:pt x="37148" y="74295"/>
                  </a:cubicBezTo>
                  <a:cubicBezTo>
                    <a:pt x="16631" y="74295"/>
                    <a:pt x="0" y="57664"/>
                    <a:pt x="0" y="37148"/>
                  </a:cubicBezTo>
                  <a:cubicBezTo>
                    <a:pt x="0" y="16632"/>
                    <a:pt x="16631" y="0"/>
                    <a:pt x="37148" y="0"/>
                  </a:cubicBezTo>
                  <a:cubicBezTo>
                    <a:pt x="57664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53F98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10">
              <a:extLst>
                <a:ext uri="{FF2B5EF4-FFF2-40B4-BE49-F238E27FC236}">
                  <a16:creationId xmlns:a16="http://schemas.microsoft.com/office/drawing/2014/main" id="{1FAD859F-F7A6-659C-CC45-A7A3D18966E2}"/>
                </a:ext>
              </a:extLst>
            </p:cNvPr>
            <p:cNvSpPr/>
            <p:nvPr/>
          </p:nvSpPr>
          <p:spPr>
            <a:xfrm>
              <a:off x="22518054" y="3599309"/>
              <a:ext cx="829347" cy="304657"/>
            </a:xfrm>
            <a:custGeom>
              <a:avLst/>
              <a:gdLst>
                <a:gd name="connsiteX0" fmla="*/ 396430 w 466725"/>
                <a:gd name="connsiteY0" fmla="*/ 179927 h 171450"/>
                <a:gd name="connsiteX1" fmla="*/ 79439 w 466725"/>
                <a:gd name="connsiteY1" fmla="*/ 179927 h 171450"/>
                <a:gd name="connsiteX2" fmla="*/ 0 w 466725"/>
                <a:gd name="connsiteY2" fmla="*/ 100489 h 171450"/>
                <a:gd name="connsiteX3" fmla="*/ 0 w 466725"/>
                <a:gd name="connsiteY3" fmla="*/ 79439 h 171450"/>
                <a:gd name="connsiteX4" fmla="*/ 79439 w 466725"/>
                <a:gd name="connsiteY4" fmla="*/ 0 h 171450"/>
                <a:gd name="connsiteX5" fmla="*/ 396430 w 466725"/>
                <a:gd name="connsiteY5" fmla="*/ 0 h 171450"/>
                <a:gd name="connsiteX6" fmla="*/ 475869 w 466725"/>
                <a:gd name="connsiteY6" fmla="*/ 79439 h 171450"/>
                <a:gd name="connsiteX7" fmla="*/ 475869 w 466725"/>
                <a:gd name="connsiteY7" fmla="*/ 100489 h 171450"/>
                <a:gd name="connsiteX8" fmla="*/ 396430 w 466725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725" h="171450">
                  <a:moveTo>
                    <a:pt x="396430" y="179927"/>
                  </a:moveTo>
                  <a:lnTo>
                    <a:pt x="79439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9" y="0"/>
                  </a:cubicBezTo>
                  <a:lnTo>
                    <a:pt x="396430" y="0"/>
                  </a:lnTo>
                  <a:cubicBezTo>
                    <a:pt x="440341" y="0"/>
                    <a:pt x="475869" y="35528"/>
                    <a:pt x="475869" y="79439"/>
                  </a:cubicBezTo>
                  <a:lnTo>
                    <a:pt x="475869" y="100489"/>
                  </a:lnTo>
                  <a:cubicBezTo>
                    <a:pt x="475869" y="144399"/>
                    <a:pt x="440341" y="179927"/>
                    <a:pt x="396430" y="17992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1">
              <a:extLst>
                <a:ext uri="{FF2B5EF4-FFF2-40B4-BE49-F238E27FC236}">
                  <a16:creationId xmlns:a16="http://schemas.microsoft.com/office/drawing/2014/main" id="{E31BD8C3-F554-387F-D4C3-28441E348CE9}"/>
                </a:ext>
              </a:extLst>
            </p:cNvPr>
            <p:cNvSpPr/>
            <p:nvPr/>
          </p:nvSpPr>
          <p:spPr>
            <a:xfrm>
              <a:off x="23634627" y="3599309"/>
              <a:ext cx="1320182" cy="304657"/>
            </a:xfrm>
            <a:custGeom>
              <a:avLst/>
              <a:gdLst>
                <a:gd name="connsiteX0" fmla="*/ 667036 w 742950"/>
                <a:gd name="connsiteY0" fmla="*/ 179927 h 171450"/>
                <a:gd name="connsiteX1" fmla="*/ 79438 w 742950"/>
                <a:gd name="connsiteY1" fmla="*/ 179927 h 171450"/>
                <a:gd name="connsiteX2" fmla="*/ 0 w 742950"/>
                <a:gd name="connsiteY2" fmla="*/ 100489 h 171450"/>
                <a:gd name="connsiteX3" fmla="*/ 0 w 742950"/>
                <a:gd name="connsiteY3" fmla="*/ 79439 h 171450"/>
                <a:gd name="connsiteX4" fmla="*/ 79438 w 742950"/>
                <a:gd name="connsiteY4" fmla="*/ 0 h 171450"/>
                <a:gd name="connsiteX5" fmla="*/ 667036 w 742950"/>
                <a:gd name="connsiteY5" fmla="*/ 0 h 171450"/>
                <a:gd name="connsiteX6" fmla="*/ 746474 w 742950"/>
                <a:gd name="connsiteY6" fmla="*/ 79439 h 171450"/>
                <a:gd name="connsiteX7" fmla="*/ 746474 w 742950"/>
                <a:gd name="connsiteY7" fmla="*/ 100489 h 171450"/>
                <a:gd name="connsiteX8" fmla="*/ 667036 w 742950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2950" h="171450">
                  <a:moveTo>
                    <a:pt x="667036" y="179927"/>
                  </a:moveTo>
                  <a:lnTo>
                    <a:pt x="79438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8" y="0"/>
                  </a:cubicBezTo>
                  <a:lnTo>
                    <a:pt x="667036" y="0"/>
                  </a:lnTo>
                  <a:cubicBezTo>
                    <a:pt x="710946" y="0"/>
                    <a:pt x="746474" y="35528"/>
                    <a:pt x="746474" y="79439"/>
                  </a:cubicBezTo>
                  <a:lnTo>
                    <a:pt x="746474" y="100489"/>
                  </a:lnTo>
                  <a:cubicBezTo>
                    <a:pt x="746474" y="144399"/>
                    <a:pt x="710851" y="179927"/>
                    <a:pt x="667036" y="17992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2">
              <a:extLst>
                <a:ext uri="{FF2B5EF4-FFF2-40B4-BE49-F238E27FC236}">
                  <a16:creationId xmlns:a16="http://schemas.microsoft.com/office/drawing/2014/main" id="{762941C9-193A-68BC-45E0-0CAE4B1977EA}"/>
                </a:ext>
              </a:extLst>
            </p:cNvPr>
            <p:cNvSpPr/>
            <p:nvPr/>
          </p:nvSpPr>
          <p:spPr>
            <a:xfrm>
              <a:off x="25254225" y="3599309"/>
              <a:ext cx="829347" cy="304657"/>
            </a:xfrm>
            <a:custGeom>
              <a:avLst/>
              <a:gdLst>
                <a:gd name="connsiteX0" fmla="*/ 396430 w 466725"/>
                <a:gd name="connsiteY0" fmla="*/ 179927 h 171450"/>
                <a:gd name="connsiteX1" fmla="*/ 79438 w 466725"/>
                <a:gd name="connsiteY1" fmla="*/ 179927 h 171450"/>
                <a:gd name="connsiteX2" fmla="*/ 0 w 466725"/>
                <a:gd name="connsiteY2" fmla="*/ 100489 h 171450"/>
                <a:gd name="connsiteX3" fmla="*/ 0 w 466725"/>
                <a:gd name="connsiteY3" fmla="*/ 79439 h 171450"/>
                <a:gd name="connsiteX4" fmla="*/ 79438 w 466725"/>
                <a:gd name="connsiteY4" fmla="*/ 0 h 171450"/>
                <a:gd name="connsiteX5" fmla="*/ 396430 w 466725"/>
                <a:gd name="connsiteY5" fmla="*/ 0 h 171450"/>
                <a:gd name="connsiteX6" fmla="*/ 475869 w 466725"/>
                <a:gd name="connsiteY6" fmla="*/ 79439 h 171450"/>
                <a:gd name="connsiteX7" fmla="*/ 475869 w 466725"/>
                <a:gd name="connsiteY7" fmla="*/ 100489 h 171450"/>
                <a:gd name="connsiteX8" fmla="*/ 396430 w 466725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725" h="171450">
                  <a:moveTo>
                    <a:pt x="396430" y="179927"/>
                  </a:moveTo>
                  <a:lnTo>
                    <a:pt x="79438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8" y="0"/>
                  </a:cubicBezTo>
                  <a:lnTo>
                    <a:pt x="396430" y="0"/>
                  </a:lnTo>
                  <a:cubicBezTo>
                    <a:pt x="440341" y="0"/>
                    <a:pt x="475869" y="35528"/>
                    <a:pt x="475869" y="79439"/>
                  </a:cubicBezTo>
                  <a:lnTo>
                    <a:pt x="475869" y="100489"/>
                  </a:lnTo>
                  <a:cubicBezTo>
                    <a:pt x="475869" y="144399"/>
                    <a:pt x="440341" y="179927"/>
                    <a:pt x="396430" y="17992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Prostokąt 11">
            <a:extLst>
              <a:ext uri="{FF2B5EF4-FFF2-40B4-BE49-F238E27FC236}">
                <a16:creationId xmlns:a16="http://schemas.microsoft.com/office/drawing/2014/main" id="{5CA99317-4D65-B352-95BD-2A8D385DE32E}"/>
              </a:ext>
            </a:extLst>
          </p:cNvPr>
          <p:cNvSpPr/>
          <p:nvPr/>
        </p:nvSpPr>
        <p:spPr>
          <a:xfrm>
            <a:off x="0" y="5787039"/>
            <a:ext cx="12192000" cy="10907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7" name="Freeform: Shape 34">
            <a:extLst>
              <a:ext uri="{FF2B5EF4-FFF2-40B4-BE49-F238E27FC236}">
                <a16:creationId xmlns:a16="http://schemas.microsoft.com/office/drawing/2014/main" id="{12817D6D-A3BF-D29D-7EDF-586DCA13A31B}"/>
              </a:ext>
            </a:extLst>
          </p:cNvPr>
          <p:cNvSpPr/>
          <p:nvPr/>
        </p:nvSpPr>
        <p:spPr>
          <a:xfrm>
            <a:off x="1650845" y="2425433"/>
            <a:ext cx="577114" cy="842519"/>
          </a:xfrm>
          <a:custGeom>
            <a:avLst/>
            <a:gdLst>
              <a:gd name="connsiteX0" fmla="*/ 546957 w 569816"/>
              <a:gd name="connsiteY0" fmla="*/ 786146 h 831865"/>
              <a:gd name="connsiteX1" fmla="*/ 569816 w 569816"/>
              <a:gd name="connsiteY1" fmla="*/ 809006 h 831865"/>
              <a:gd name="connsiteX2" fmla="*/ 546957 w 569816"/>
              <a:gd name="connsiteY2" fmla="*/ 831865 h 831865"/>
              <a:gd name="connsiteX3" fmla="*/ 524097 w 569816"/>
              <a:gd name="connsiteY3" fmla="*/ 809006 h 831865"/>
              <a:gd name="connsiteX4" fmla="*/ 546957 w 569816"/>
              <a:gd name="connsiteY4" fmla="*/ 786146 h 831865"/>
              <a:gd name="connsiteX5" fmla="*/ 284908 w 569816"/>
              <a:gd name="connsiteY5" fmla="*/ 786146 h 831865"/>
              <a:gd name="connsiteX6" fmla="*/ 307767 w 569816"/>
              <a:gd name="connsiteY6" fmla="*/ 809006 h 831865"/>
              <a:gd name="connsiteX7" fmla="*/ 284908 w 569816"/>
              <a:gd name="connsiteY7" fmla="*/ 831865 h 831865"/>
              <a:gd name="connsiteX8" fmla="*/ 262048 w 569816"/>
              <a:gd name="connsiteY8" fmla="*/ 809006 h 831865"/>
              <a:gd name="connsiteX9" fmla="*/ 284908 w 569816"/>
              <a:gd name="connsiteY9" fmla="*/ 786146 h 831865"/>
              <a:gd name="connsiteX10" fmla="*/ 22860 w 569816"/>
              <a:gd name="connsiteY10" fmla="*/ 786146 h 831865"/>
              <a:gd name="connsiteX11" fmla="*/ 45719 w 569816"/>
              <a:gd name="connsiteY11" fmla="*/ 809006 h 831865"/>
              <a:gd name="connsiteX12" fmla="*/ 22860 w 569816"/>
              <a:gd name="connsiteY12" fmla="*/ 831865 h 831865"/>
              <a:gd name="connsiteX13" fmla="*/ 0 w 569816"/>
              <a:gd name="connsiteY13" fmla="*/ 809006 h 831865"/>
              <a:gd name="connsiteX14" fmla="*/ 22860 w 569816"/>
              <a:gd name="connsiteY14" fmla="*/ 786146 h 831865"/>
              <a:gd name="connsiteX15" fmla="*/ 546957 w 569816"/>
              <a:gd name="connsiteY15" fmla="*/ 524097 h 831865"/>
              <a:gd name="connsiteX16" fmla="*/ 569816 w 569816"/>
              <a:gd name="connsiteY16" fmla="*/ 546957 h 831865"/>
              <a:gd name="connsiteX17" fmla="*/ 546957 w 569816"/>
              <a:gd name="connsiteY17" fmla="*/ 569816 h 831865"/>
              <a:gd name="connsiteX18" fmla="*/ 524097 w 569816"/>
              <a:gd name="connsiteY18" fmla="*/ 546957 h 831865"/>
              <a:gd name="connsiteX19" fmla="*/ 546957 w 569816"/>
              <a:gd name="connsiteY19" fmla="*/ 524097 h 831865"/>
              <a:gd name="connsiteX20" fmla="*/ 284908 w 569816"/>
              <a:gd name="connsiteY20" fmla="*/ 524097 h 831865"/>
              <a:gd name="connsiteX21" fmla="*/ 307767 w 569816"/>
              <a:gd name="connsiteY21" fmla="*/ 546957 h 831865"/>
              <a:gd name="connsiteX22" fmla="*/ 284908 w 569816"/>
              <a:gd name="connsiteY22" fmla="*/ 569816 h 831865"/>
              <a:gd name="connsiteX23" fmla="*/ 262048 w 569816"/>
              <a:gd name="connsiteY23" fmla="*/ 546957 h 831865"/>
              <a:gd name="connsiteX24" fmla="*/ 284908 w 569816"/>
              <a:gd name="connsiteY24" fmla="*/ 524097 h 831865"/>
              <a:gd name="connsiteX25" fmla="*/ 22860 w 569816"/>
              <a:gd name="connsiteY25" fmla="*/ 524097 h 831865"/>
              <a:gd name="connsiteX26" fmla="*/ 45719 w 569816"/>
              <a:gd name="connsiteY26" fmla="*/ 546957 h 831865"/>
              <a:gd name="connsiteX27" fmla="*/ 22860 w 569816"/>
              <a:gd name="connsiteY27" fmla="*/ 569816 h 831865"/>
              <a:gd name="connsiteX28" fmla="*/ 0 w 569816"/>
              <a:gd name="connsiteY28" fmla="*/ 546957 h 831865"/>
              <a:gd name="connsiteX29" fmla="*/ 22860 w 569816"/>
              <a:gd name="connsiteY29" fmla="*/ 524097 h 831865"/>
              <a:gd name="connsiteX30" fmla="*/ 546957 w 569816"/>
              <a:gd name="connsiteY30" fmla="*/ 262048 h 831865"/>
              <a:gd name="connsiteX31" fmla="*/ 569816 w 569816"/>
              <a:gd name="connsiteY31" fmla="*/ 284908 h 831865"/>
              <a:gd name="connsiteX32" fmla="*/ 546957 w 569816"/>
              <a:gd name="connsiteY32" fmla="*/ 307767 h 831865"/>
              <a:gd name="connsiteX33" fmla="*/ 524097 w 569816"/>
              <a:gd name="connsiteY33" fmla="*/ 284908 h 831865"/>
              <a:gd name="connsiteX34" fmla="*/ 546957 w 569816"/>
              <a:gd name="connsiteY34" fmla="*/ 262048 h 831865"/>
              <a:gd name="connsiteX35" fmla="*/ 284908 w 569816"/>
              <a:gd name="connsiteY35" fmla="*/ 262048 h 831865"/>
              <a:gd name="connsiteX36" fmla="*/ 307767 w 569816"/>
              <a:gd name="connsiteY36" fmla="*/ 284908 h 831865"/>
              <a:gd name="connsiteX37" fmla="*/ 284908 w 569816"/>
              <a:gd name="connsiteY37" fmla="*/ 307767 h 831865"/>
              <a:gd name="connsiteX38" fmla="*/ 262048 w 569816"/>
              <a:gd name="connsiteY38" fmla="*/ 284908 h 831865"/>
              <a:gd name="connsiteX39" fmla="*/ 284908 w 569816"/>
              <a:gd name="connsiteY39" fmla="*/ 262048 h 831865"/>
              <a:gd name="connsiteX40" fmla="*/ 22860 w 569816"/>
              <a:gd name="connsiteY40" fmla="*/ 262048 h 831865"/>
              <a:gd name="connsiteX41" fmla="*/ 45719 w 569816"/>
              <a:gd name="connsiteY41" fmla="*/ 284908 h 831865"/>
              <a:gd name="connsiteX42" fmla="*/ 22860 w 569816"/>
              <a:gd name="connsiteY42" fmla="*/ 307767 h 831865"/>
              <a:gd name="connsiteX43" fmla="*/ 0 w 569816"/>
              <a:gd name="connsiteY43" fmla="*/ 284908 h 831865"/>
              <a:gd name="connsiteX44" fmla="*/ 22860 w 569816"/>
              <a:gd name="connsiteY44" fmla="*/ 262048 h 831865"/>
              <a:gd name="connsiteX45" fmla="*/ 546957 w 569816"/>
              <a:gd name="connsiteY45" fmla="*/ 0 h 831865"/>
              <a:gd name="connsiteX46" fmla="*/ 569816 w 569816"/>
              <a:gd name="connsiteY46" fmla="*/ 22860 h 831865"/>
              <a:gd name="connsiteX47" fmla="*/ 546957 w 569816"/>
              <a:gd name="connsiteY47" fmla="*/ 45719 h 831865"/>
              <a:gd name="connsiteX48" fmla="*/ 524097 w 569816"/>
              <a:gd name="connsiteY48" fmla="*/ 22860 h 831865"/>
              <a:gd name="connsiteX49" fmla="*/ 546957 w 569816"/>
              <a:gd name="connsiteY49" fmla="*/ 0 h 831865"/>
              <a:gd name="connsiteX50" fmla="*/ 284908 w 569816"/>
              <a:gd name="connsiteY50" fmla="*/ 0 h 831865"/>
              <a:gd name="connsiteX51" fmla="*/ 307767 w 569816"/>
              <a:gd name="connsiteY51" fmla="*/ 22860 h 831865"/>
              <a:gd name="connsiteX52" fmla="*/ 284908 w 569816"/>
              <a:gd name="connsiteY52" fmla="*/ 45719 h 831865"/>
              <a:gd name="connsiteX53" fmla="*/ 262048 w 569816"/>
              <a:gd name="connsiteY53" fmla="*/ 22860 h 831865"/>
              <a:gd name="connsiteX54" fmla="*/ 284908 w 569816"/>
              <a:gd name="connsiteY54" fmla="*/ 0 h 831865"/>
              <a:gd name="connsiteX55" fmla="*/ 22860 w 569816"/>
              <a:gd name="connsiteY55" fmla="*/ 0 h 831865"/>
              <a:gd name="connsiteX56" fmla="*/ 45719 w 569816"/>
              <a:gd name="connsiteY56" fmla="*/ 22860 h 831865"/>
              <a:gd name="connsiteX57" fmla="*/ 22860 w 569816"/>
              <a:gd name="connsiteY57" fmla="*/ 45719 h 831865"/>
              <a:gd name="connsiteX58" fmla="*/ 0 w 569816"/>
              <a:gd name="connsiteY58" fmla="*/ 22860 h 831865"/>
              <a:gd name="connsiteX59" fmla="*/ 22860 w 569816"/>
              <a:gd name="connsiteY59" fmla="*/ 0 h 831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69816" h="831865">
                <a:moveTo>
                  <a:pt x="546957" y="786146"/>
                </a:moveTo>
                <a:cubicBezTo>
                  <a:pt x="559582" y="786146"/>
                  <a:pt x="569816" y="796380"/>
                  <a:pt x="569816" y="809006"/>
                </a:cubicBezTo>
                <a:cubicBezTo>
                  <a:pt x="569816" y="821631"/>
                  <a:pt x="559582" y="831865"/>
                  <a:pt x="546957" y="831865"/>
                </a:cubicBezTo>
                <a:cubicBezTo>
                  <a:pt x="534332" y="831865"/>
                  <a:pt x="524097" y="821631"/>
                  <a:pt x="524097" y="809006"/>
                </a:cubicBezTo>
                <a:cubicBezTo>
                  <a:pt x="524097" y="796380"/>
                  <a:pt x="534332" y="786146"/>
                  <a:pt x="546957" y="786146"/>
                </a:cubicBezTo>
                <a:close/>
                <a:moveTo>
                  <a:pt x="284908" y="786146"/>
                </a:moveTo>
                <a:cubicBezTo>
                  <a:pt x="297533" y="786146"/>
                  <a:pt x="307767" y="796380"/>
                  <a:pt x="307767" y="809006"/>
                </a:cubicBezTo>
                <a:cubicBezTo>
                  <a:pt x="307767" y="821631"/>
                  <a:pt x="297533" y="831865"/>
                  <a:pt x="284908" y="831865"/>
                </a:cubicBezTo>
                <a:cubicBezTo>
                  <a:pt x="272283" y="831865"/>
                  <a:pt x="262048" y="821631"/>
                  <a:pt x="262048" y="809006"/>
                </a:cubicBezTo>
                <a:cubicBezTo>
                  <a:pt x="262048" y="796380"/>
                  <a:pt x="272283" y="786146"/>
                  <a:pt x="284908" y="786146"/>
                </a:cubicBezTo>
                <a:close/>
                <a:moveTo>
                  <a:pt x="22860" y="786146"/>
                </a:moveTo>
                <a:cubicBezTo>
                  <a:pt x="35485" y="786146"/>
                  <a:pt x="45719" y="796380"/>
                  <a:pt x="45719" y="809006"/>
                </a:cubicBezTo>
                <a:cubicBezTo>
                  <a:pt x="45719" y="821631"/>
                  <a:pt x="35485" y="831865"/>
                  <a:pt x="22860" y="831865"/>
                </a:cubicBezTo>
                <a:cubicBezTo>
                  <a:pt x="10235" y="831865"/>
                  <a:pt x="0" y="821631"/>
                  <a:pt x="0" y="809006"/>
                </a:cubicBezTo>
                <a:cubicBezTo>
                  <a:pt x="0" y="796380"/>
                  <a:pt x="10235" y="786146"/>
                  <a:pt x="22860" y="786146"/>
                </a:cubicBezTo>
                <a:close/>
                <a:moveTo>
                  <a:pt x="546957" y="524097"/>
                </a:moveTo>
                <a:cubicBezTo>
                  <a:pt x="559582" y="524097"/>
                  <a:pt x="569816" y="534331"/>
                  <a:pt x="569816" y="546957"/>
                </a:cubicBezTo>
                <a:cubicBezTo>
                  <a:pt x="569816" y="559582"/>
                  <a:pt x="559582" y="569816"/>
                  <a:pt x="546957" y="569816"/>
                </a:cubicBezTo>
                <a:cubicBezTo>
                  <a:pt x="534332" y="569816"/>
                  <a:pt x="524097" y="559582"/>
                  <a:pt x="524097" y="546957"/>
                </a:cubicBezTo>
                <a:cubicBezTo>
                  <a:pt x="524097" y="534331"/>
                  <a:pt x="534332" y="524097"/>
                  <a:pt x="546957" y="524097"/>
                </a:cubicBezTo>
                <a:close/>
                <a:moveTo>
                  <a:pt x="284908" y="524097"/>
                </a:moveTo>
                <a:cubicBezTo>
                  <a:pt x="297533" y="524097"/>
                  <a:pt x="307767" y="534331"/>
                  <a:pt x="307767" y="546957"/>
                </a:cubicBezTo>
                <a:cubicBezTo>
                  <a:pt x="307767" y="559582"/>
                  <a:pt x="297533" y="569816"/>
                  <a:pt x="284908" y="569816"/>
                </a:cubicBezTo>
                <a:cubicBezTo>
                  <a:pt x="272283" y="569816"/>
                  <a:pt x="262048" y="559582"/>
                  <a:pt x="262048" y="546957"/>
                </a:cubicBezTo>
                <a:cubicBezTo>
                  <a:pt x="262048" y="534331"/>
                  <a:pt x="272283" y="524097"/>
                  <a:pt x="284908" y="524097"/>
                </a:cubicBezTo>
                <a:close/>
                <a:moveTo>
                  <a:pt x="22860" y="524097"/>
                </a:moveTo>
                <a:cubicBezTo>
                  <a:pt x="35485" y="524097"/>
                  <a:pt x="45719" y="534331"/>
                  <a:pt x="45719" y="546957"/>
                </a:cubicBezTo>
                <a:cubicBezTo>
                  <a:pt x="45719" y="559582"/>
                  <a:pt x="35485" y="569816"/>
                  <a:pt x="22860" y="569816"/>
                </a:cubicBezTo>
                <a:cubicBezTo>
                  <a:pt x="10235" y="569816"/>
                  <a:pt x="0" y="559582"/>
                  <a:pt x="0" y="546957"/>
                </a:cubicBezTo>
                <a:cubicBezTo>
                  <a:pt x="0" y="534331"/>
                  <a:pt x="10235" y="524097"/>
                  <a:pt x="22860" y="524097"/>
                </a:cubicBezTo>
                <a:close/>
                <a:moveTo>
                  <a:pt x="546957" y="262048"/>
                </a:moveTo>
                <a:cubicBezTo>
                  <a:pt x="559582" y="262048"/>
                  <a:pt x="569816" y="272282"/>
                  <a:pt x="569816" y="284908"/>
                </a:cubicBezTo>
                <a:cubicBezTo>
                  <a:pt x="569816" y="297533"/>
                  <a:pt x="559582" y="307767"/>
                  <a:pt x="546957" y="307767"/>
                </a:cubicBezTo>
                <a:cubicBezTo>
                  <a:pt x="534332" y="307767"/>
                  <a:pt x="524097" y="297533"/>
                  <a:pt x="524097" y="284908"/>
                </a:cubicBezTo>
                <a:cubicBezTo>
                  <a:pt x="524097" y="272282"/>
                  <a:pt x="534332" y="262048"/>
                  <a:pt x="546957" y="262048"/>
                </a:cubicBezTo>
                <a:close/>
                <a:moveTo>
                  <a:pt x="284908" y="262048"/>
                </a:moveTo>
                <a:cubicBezTo>
                  <a:pt x="297533" y="262048"/>
                  <a:pt x="307767" y="272282"/>
                  <a:pt x="307767" y="284908"/>
                </a:cubicBezTo>
                <a:cubicBezTo>
                  <a:pt x="307767" y="297533"/>
                  <a:pt x="297533" y="307767"/>
                  <a:pt x="284908" y="307767"/>
                </a:cubicBezTo>
                <a:cubicBezTo>
                  <a:pt x="272283" y="307767"/>
                  <a:pt x="262048" y="297533"/>
                  <a:pt x="262048" y="284908"/>
                </a:cubicBezTo>
                <a:cubicBezTo>
                  <a:pt x="262048" y="272282"/>
                  <a:pt x="272283" y="262048"/>
                  <a:pt x="284908" y="262048"/>
                </a:cubicBezTo>
                <a:close/>
                <a:moveTo>
                  <a:pt x="22860" y="262048"/>
                </a:moveTo>
                <a:cubicBezTo>
                  <a:pt x="35485" y="262048"/>
                  <a:pt x="45719" y="272282"/>
                  <a:pt x="45719" y="284908"/>
                </a:cubicBezTo>
                <a:cubicBezTo>
                  <a:pt x="45719" y="297533"/>
                  <a:pt x="35485" y="307767"/>
                  <a:pt x="22860" y="307767"/>
                </a:cubicBezTo>
                <a:cubicBezTo>
                  <a:pt x="10235" y="307767"/>
                  <a:pt x="0" y="297533"/>
                  <a:pt x="0" y="284908"/>
                </a:cubicBezTo>
                <a:cubicBezTo>
                  <a:pt x="0" y="272282"/>
                  <a:pt x="10235" y="262048"/>
                  <a:pt x="22860" y="262048"/>
                </a:cubicBezTo>
                <a:close/>
                <a:moveTo>
                  <a:pt x="546957" y="0"/>
                </a:moveTo>
                <a:cubicBezTo>
                  <a:pt x="559582" y="0"/>
                  <a:pt x="569816" y="10234"/>
                  <a:pt x="569816" y="22860"/>
                </a:cubicBezTo>
                <a:cubicBezTo>
                  <a:pt x="569816" y="35485"/>
                  <a:pt x="559582" y="45719"/>
                  <a:pt x="546957" y="45719"/>
                </a:cubicBezTo>
                <a:cubicBezTo>
                  <a:pt x="534332" y="45719"/>
                  <a:pt x="524097" y="35485"/>
                  <a:pt x="524097" y="22860"/>
                </a:cubicBezTo>
                <a:cubicBezTo>
                  <a:pt x="524097" y="10234"/>
                  <a:pt x="534332" y="0"/>
                  <a:pt x="546957" y="0"/>
                </a:cubicBezTo>
                <a:close/>
                <a:moveTo>
                  <a:pt x="284908" y="0"/>
                </a:moveTo>
                <a:cubicBezTo>
                  <a:pt x="297533" y="0"/>
                  <a:pt x="307767" y="10234"/>
                  <a:pt x="307767" y="22860"/>
                </a:cubicBezTo>
                <a:cubicBezTo>
                  <a:pt x="307767" y="35485"/>
                  <a:pt x="297533" y="45719"/>
                  <a:pt x="284908" y="45719"/>
                </a:cubicBezTo>
                <a:cubicBezTo>
                  <a:pt x="272283" y="45719"/>
                  <a:pt x="262048" y="35485"/>
                  <a:pt x="262048" y="22860"/>
                </a:cubicBezTo>
                <a:cubicBezTo>
                  <a:pt x="262048" y="10234"/>
                  <a:pt x="272283" y="0"/>
                  <a:pt x="284908" y="0"/>
                </a:cubicBezTo>
                <a:close/>
                <a:moveTo>
                  <a:pt x="22860" y="0"/>
                </a:moveTo>
                <a:cubicBezTo>
                  <a:pt x="35485" y="0"/>
                  <a:pt x="45719" y="10234"/>
                  <a:pt x="45719" y="22860"/>
                </a:cubicBezTo>
                <a:cubicBezTo>
                  <a:pt x="45719" y="35485"/>
                  <a:pt x="35485" y="45719"/>
                  <a:pt x="22860" y="45719"/>
                </a:cubicBezTo>
                <a:cubicBezTo>
                  <a:pt x="10235" y="45719"/>
                  <a:pt x="0" y="35485"/>
                  <a:pt x="0" y="22860"/>
                </a:cubicBezTo>
                <a:cubicBezTo>
                  <a:pt x="0" y="10234"/>
                  <a:pt x="10235" y="0"/>
                  <a:pt x="22860" y="0"/>
                </a:cubicBezTo>
                <a:close/>
              </a:path>
            </a:pathLst>
          </a:custGeom>
          <a:solidFill>
            <a:schemeClr val="tx2"/>
          </a:solidFill>
          <a:ln w="645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8" name="Graphic 49">
            <a:extLst>
              <a:ext uri="{FF2B5EF4-FFF2-40B4-BE49-F238E27FC236}">
                <a16:creationId xmlns:a16="http://schemas.microsoft.com/office/drawing/2014/main" id="{26D6CD42-C2AA-FD56-ECB6-04F789F0FD3F}"/>
              </a:ext>
            </a:extLst>
          </p:cNvPr>
          <p:cNvSpPr/>
          <p:nvPr/>
        </p:nvSpPr>
        <p:spPr>
          <a:xfrm rot="18405470">
            <a:off x="9525632" y="4318083"/>
            <a:ext cx="556308" cy="514083"/>
          </a:xfrm>
          <a:custGeom>
            <a:avLst/>
            <a:gdLst>
              <a:gd name="connsiteX0" fmla="*/ -429 w 718318"/>
              <a:gd name="connsiteY0" fmla="*/ 697770 h 698277"/>
              <a:gd name="connsiteX1" fmla="*/ 717089 w 718318"/>
              <a:gd name="connsiteY1" fmla="*/ -507 h 698277"/>
              <a:gd name="connsiteX0" fmla="*/ 0 w 704320"/>
              <a:gd name="connsiteY0" fmla="*/ 691271 h 691271"/>
              <a:gd name="connsiteX1" fmla="*/ 703505 w 704320"/>
              <a:gd name="connsiteY1" fmla="*/ 0 h 691271"/>
              <a:gd name="connsiteX0" fmla="*/ 0 w 697321"/>
              <a:gd name="connsiteY0" fmla="*/ 684265 h 684265"/>
              <a:gd name="connsiteX1" fmla="*/ 696499 w 697321"/>
              <a:gd name="connsiteY1" fmla="*/ 0 h 684265"/>
              <a:gd name="connsiteX0" fmla="*/ 0 w 777373"/>
              <a:gd name="connsiteY0" fmla="*/ 684265 h 718368"/>
              <a:gd name="connsiteX1" fmla="*/ 696499 w 777373"/>
              <a:gd name="connsiteY1" fmla="*/ 0 h 71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7373" h="718368">
                <a:moveTo>
                  <a:pt x="0" y="684265"/>
                </a:moveTo>
                <a:cubicBezTo>
                  <a:pt x="0" y="684265"/>
                  <a:pt x="1075388" y="949610"/>
                  <a:pt x="696499" y="0"/>
                </a:cubicBezTo>
              </a:path>
            </a:pathLst>
          </a:custGeom>
          <a:noFill/>
          <a:ln w="25400" cap="rnd">
            <a:solidFill>
              <a:schemeClr val="accent1"/>
            </a:solidFill>
            <a:prstDash val="solid"/>
            <a:round/>
            <a:tailEnd type="arrow" w="med" len="sm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3" name="Obraz 3">
            <a:extLst>
              <a:ext uri="{FF2B5EF4-FFF2-40B4-BE49-F238E27FC236}">
                <a16:creationId xmlns:a16="http://schemas.microsoft.com/office/drawing/2014/main" id="{5CAA9568-B57C-D6B5-C383-9FF57ED27B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208"/>
          <a:stretch>
            <a:fillRect/>
          </a:stretch>
        </p:blipFill>
        <p:spPr>
          <a:xfrm>
            <a:off x="3015601" y="2204825"/>
            <a:ext cx="3880124" cy="358221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F3B36D1-A337-D522-B999-1926DAB3C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51" y="1671328"/>
            <a:ext cx="10483023" cy="537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8802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48">
            <a:hlinkClick r:id="rId3"/>
            <a:extLst>
              <a:ext uri="{FF2B5EF4-FFF2-40B4-BE49-F238E27FC236}">
                <a16:creationId xmlns:a16="http://schemas.microsoft.com/office/drawing/2014/main" id="{0239F9E4-4253-FEE7-F2E8-9A1B851A8F08}"/>
              </a:ext>
            </a:extLst>
          </p:cNvPr>
          <p:cNvSpPr/>
          <p:nvPr/>
        </p:nvSpPr>
        <p:spPr>
          <a:xfrm rot="8258789">
            <a:off x="4619336" y="181314"/>
            <a:ext cx="9864929" cy="4421348"/>
          </a:xfrm>
          <a:prstGeom prst="roundRect">
            <a:avLst>
              <a:gd name="adj" fmla="val 50000"/>
            </a:avLst>
          </a:prstGeom>
          <a:solidFill>
            <a:srgbClr val="E6D2D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80162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B6BD7A2D-9337-3F53-357F-734C4B604B60}"/>
              </a:ext>
            </a:extLst>
          </p:cNvPr>
          <p:cNvGrpSpPr/>
          <p:nvPr/>
        </p:nvGrpSpPr>
        <p:grpSpPr>
          <a:xfrm>
            <a:off x="4958080" y="-326829"/>
            <a:ext cx="7763065" cy="7716994"/>
            <a:chOff x="5327555" y="230972"/>
            <a:chExt cx="6864445" cy="6858000"/>
          </a:xfrm>
          <a:effectLst>
            <a:outerShdw blurRad="508000" dist="38100" dir="3000000" algn="l" rotWithShape="0">
              <a:prstClr val="black">
                <a:alpha val="26000"/>
              </a:prstClr>
            </a:outerShdw>
          </a:effectLst>
        </p:grpSpPr>
        <p:pic>
          <p:nvPicPr>
            <p:cNvPr id="6" name="Obraz 5" descr="Obraz zawierający monitor, siedzi, biały&#10;&#10;Opis wygenerowany automatycznie">
              <a:extLst>
                <a:ext uri="{FF2B5EF4-FFF2-40B4-BE49-F238E27FC236}">
                  <a16:creationId xmlns:a16="http://schemas.microsoft.com/office/drawing/2014/main" id="{2396E17E-0FE1-A2F2-8CB9-130DFA4E6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7555" y="230972"/>
              <a:ext cx="6864445" cy="6858000"/>
            </a:xfrm>
            <a:prstGeom prst="rect">
              <a:avLst/>
            </a:prstGeom>
          </p:spPr>
        </p:pic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BF9BCA79-5017-840D-9BE8-2064300749D2}"/>
                </a:ext>
              </a:extLst>
            </p:cNvPr>
            <p:cNvSpPr/>
            <p:nvPr/>
          </p:nvSpPr>
          <p:spPr>
            <a:xfrm>
              <a:off x="7197754" y="1588140"/>
              <a:ext cx="3131848" cy="4124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</p:grp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DEEB44CC-D402-3527-ABF5-B871BA8243B0}"/>
              </a:ext>
            </a:extLst>
          </p:cNvPr>
          <p:cNvCxnSpPr/>
          <p:nvPr/>
        </p:nvCxnSpPr>
        <p:spPr>
          <a:xfrm>
            <a:off x="-233265" y="5910973"/>
            <a:ext cx="4984265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562133" y="4280209"/>
            <a:ext cx="45567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Raport Team  </a:t>
            </a: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Kompetencje podsumowanie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AA01E9D-01E8-7A72-9A39-2317C4D1B4E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" b="863"/>
          <a:stretch>
            <a:fillRect/>
          </a:stretch>
        </p:blipFill>
        <p:spPr>
          <a:xfrm>
            <a:off x="7073106" y="1265886"/>
            <a:ext cx="3616225" cy="457585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8838818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48">
            <a:hlinkClick r:id="rId3"/>
            <a:extLst>
              <a:ext uri="{FF2B5EF4-FFF2-40B4-BE49-F238E27FC236}">
                <a16:creationId xmlns:a16="http://schemas.microsoft.com/office/drawing/2014/main" id="{0239F9E4-4253-FEE7-F2E8-9A1B851A8F08}"/>
              </a:ext>
            </a:extLst>
          </p:cNvPr>
          <p:cNvSpPr/>
          <p:nvPr/>
        </p:nvSpPr>
        <p:spPr>
          <a:xfrm rot="8258789">
            <a:off x="4619336" y="181314"/>
            <a:ext cx="9864929" cy="4421348"/>
          </a:xfrm>
          <a:prstGeom prst="roundRect">
            <a:avLst>
              <a:gd name="adj" fmla="val 50000"/>
            </a:avLst>
          </a:prstGeom>
          <a:solidFill>
            <a:srgbClr val="E6D2D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80162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B6BD7A2D-9337-3F53-357F-734C4B604B60}"/>
              </a:ext>
            </a:extLst>
          </p:cNvPr>
          <p:cNvGrpSpPr/>
          <p:nvPr/>
        </p:nvGrpSpPr>
        <p:grpSpPr>
          <a:xfrm>
            <a:off x="4958080" y="-326829"/>
            <a:ext cx="7763065" cy="7716994"/>
            <a:chOff x="5327555" y="230972"/>
            <a:chExt cx="6864445" cy="6858000"/>
          </a:xfrm>
          <a:effectLst>
            <a:outerShdw blurRad="508000" dist="38100" dir="3000000" algn="l" rotWithShape="0">
              <a:prstClr val="black">
                <a:alpha val="26000"/>
              </a:prstClr>
            </a:outerShdw>
          </a:effectLst>
        </p:grpSpPr>
        <p:pic>
          <p:nvPicPr>
            <p:cNvPr id="6" name="Obraz 5" descr="Obraz zawierający monitor, siedzi, biały&#10;&#10;Opis wygenerowany automatycznie">
              <a:extLst>
                <a:ext uri="{FF2B5EF4-FFF2-40B4-BE49-F238E27FC236}">
                  <a16:creationId xmlns:a16="http://schemas.microsoft.com/office/drawing/2014/main" id="{2396E17E-0FE1-A2F2-8CB9-130DFA4E6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7555" y="230972"/>
              <a:ext cx="6864445" cy="6858000"/>
            </a:xfrm>
            <a:prstGeom prst="rect">
              <a:avLst/>
            </a:prstGeom>
          </p:spPr>
        </p:pic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BF9BCA79-5017-840D-9BE8-2064300749D2}"/>
                </a:ext>
              </a:extLst>
            </p:cNvPr>
            <p:cNvSpPr/>
            <p:nvPr/>
          </p:nvSpPr>
          <p:spPr>
            <a:xfrm>
              <a:off x="7197754" y="1588140"/>
              <a:ext cx="3131848" cy="4124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</p:grp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DEEB44CC-D402-3527-ABF5-B871BA8243B0}"/>
              </a:ext>
            </a:extLst>
          </p:cNvPr>
          <p:cNvCxnSpPr/>
          <p:nvPr/>
        </p:nvCxnSpPr>
        <p:spPr>
          <a:xfrm>
            <a:off x="-233265" y="5910973"/>
            <a:ext cx="4984265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562134" y="4361489"/>
            <a:ext cx="3155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Raport Team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Tabela zespołu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66C7226-F4F3-0839-BAD9-A4668FFDD2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2786" y="1207400"/>
            <a:ext cx="3541836" cy="460385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4975637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48">
            <a:hlinkClick r:id="rId3"/>
            <a:extLst>
              <a:ext uri="{FF2B5EF4-FFF2-40B4-BE49-F238E27FC236}">
                <a16:creationId xmlns:a16="http://schemas.microsoft.com/office/drawing/2014/main" id="{0239F9E4-4253-FEE7-F2E8-9A1B851A8F08}"/>
              </a:ext>
            </a:extLst>
          </p:cNvPr>
          <p:cNvSpPr/>
          <p:nvPr/>
        </p:nvSpPr>
        <p:spPr>
          <a:xfrm rot="8258789">
            <a:off x="4619336" y="181314"/>
            <a:ext cx="9864929" cy="4421348"/>
          </a:xfrm>
          <a:prstGeom prst="roundRect">
            <a:avLst>
              <a:gd name="adj" fmla="val 50000"/>
            </a:avLst>
          </a:prstGeom>
          <a:solidFill>
            <a:srgbClr val="E6D2D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80162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B6BD7A2D-9337-3F53-357F-734C4B604B60}"/>
              </a:ext>
            </a:extLst>
          </p:cNvPr>
          <p:cNvGrpSpPr/>
          <p:nvPr/>
        </p:nvGrpSpPr>
        <p:grpSpPr>
          <a:xfrm>
            <a:off x="4958080" y="-326829"/>
            <a:ext cx="7763065" cy="7716994"/>
            <a:chOff x="5327555" y="230972"/>
            <a:chExt cx="6864445" cy="6858000"/>
          </a:xfrm>
          <a:effectLst>
            <a:outerShdw blurRad="508000" dist="38100" dir="3000000" algn="l" rotWithShape="0">
              <a:prstClr val="black">
                <a:alpha val="26000"/>
              </a:prstClr>
            </a:outerShdw>
          </a:effectLst>
        </p:grpSpPr>
        <p:pic>
          <p:nvPicPr>
            <p:cNvPr id="6" name="Obraz 5" descr="Obraz zawierający monitor, siedzi, biały&#10;&#10;Opis wygenerowany automatycznie">
              <a:extLst>
                <a:ext uri="{FF2B5EF4-FFF2-40B4-BE49-F238E27FC236}">
                  <a16:creationId xmlns:a16="http://schemas.microsoft.com/office/drawing/2014/main" id="{2396E17E-0FE1-A2F2-8CB9-130DFA4E6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7555" y="230972"/>
              <a:ext cx="6864445" cy="6858000"/>
            </a:xfrm>
            <a:prstGeom prst="rect">
              <a:avLst/>
            </a:prstGeom>
          </p:spPr>
        </p:pic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BF9BCA79-5017-840D-9BE8-2064300749D2}"/>
                </a:ext>
              </a:extLst>
            </p:cNvPr>
            <p:cNvSpPr/>
            <p:nvPr/>
          </p:nvSpPr>
          <p:spPr>
            <a:xfrm>
              <a:off x="7197754" y="1588140"/>
              <a:ext cx="3131848" cy="4124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</p:grp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DEEB44CC-D402-3527-ABF5-B871BA8243B0}"/>
              </a:ext>
            </a:extLst>
          </p:cNvPr>
          <p:cNvCxnSpPr/>
          <p:nvPr/>
        </p:nvCxnSpPr>
        <p:spPr>
          <a:xfrm>
            <a:off x="-233265" y="5910973"/>
            <a:ext cx="4984265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562134" y="4361489"/>
            <a:ext cx="3155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Raport Team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Tabela zespołu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FD81CE68-0C0C-ECBF-6149-87A5CAF4B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8694" y="1284558"/>
            <a:ext cx="3541836" cy="449422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7804356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wal 7">
            <a:extLst>
              <a:ext uri="{FF2B5EF4-FFF2-40B4-BE49-F238E27FC236}">
                <a16:creationId xmlns:a16="http://schemas.microsoft.com/office/drawing/2014/main" id="{91023798-8D34-4053-9AAA-586AA0529BA1}"/>
              </a:ext>
            </a:extLst>
          </p:cNvPr>
          <p:cNvSpPr/>
          <p:nvPr/>
        </p:nvSpPr>
        <p:spPr>
          <a:xfrm>
            <a:off x="7755677" y="1374297"/>
            <a:ext cx="4022233" cy="4022233"/>
          </a:xfrm>
          <a:prstGeom prst="ellipse">
            <a:avLst/>
          </a:prstGeom>
          <a:solidFill>
            <a:srgbClr val="BE3B5A"/>
          </a:solidFill>
          <a:ln w="12700" cap="flat" cmpd="sng" algn="ctr">
            <a:noFill/>
            <a:prstDash val="solid"/>
            <a:miter lim="800000"/>
          </a:ln>
          <a:effectLst>
            <a:outerShdw blurRad="317500" sx="110000" sy="110000" algn="ctr" rotWithShape="0">
              <a:srgbClr val="BE3B5A">
                <a:alpha val="27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9" name="Owal 8">
            <a:extLst>
              <a:ext uri="{FF2B5EF4-FFF2-40B4-BE49-F238E27FC236}">
                <a16:creationId xmlns:a16="http://schemas.microsoft.com/office/drawing/2014/main" id="{A3CC2350-6EFD-F62E-CD0C-954A737B100D}"/>
              </a:ext>
            </a:extLst>
          </p:cNvPr>
          <p:cNvSpPr/>
          <p:nvPr/>
        </p:nvSpPr>
        <p:spPr>
          <a:xfrm>
            <a:off x="7755660" y="1374296"/>
            <a:ext cx="4022233" cy="4022233"/>
          </a:xfrm>
          <a:prstGeom prst="ellipse">
            <a:avLst/>
          </a:prstGeom>
          <a:gradFill>
            <a:gsLst>
              <a:gs pos="0">
                <a:srgbClr val="000000">
                  <a:lumMod val="95000"/>
                  <a:lumOff val="5000"/>
                  <a:alpha val="64000"/>
                </a:srgbClr>
              </a:gs>
              <a:gs pos="49000">
                <a:srgbClr val="000000">
                  <a:alpha val="36000"/>
                </a:srgbClr>
              </a:gs>
              <a:gs pos="78000">
                <a:srgbClr val="000000">
                  <a:alpha val="12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65502E6-2321-80BE-E143-8EB15AD8FAE0}"/>
              </a:ext>
            </a:extLst>
          </p:cNvPr>
          <p:cNvSpPr txBox="1"/>
          <p:nvPr/>
        </p:nvSpPr>
        <p:spPr>
          <a:xfrm>
            <a:off x="571986" y="2243221"/>
            <a:ext cx="63105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rgbClr val="7F152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 jaki sposób „sprzedażowy rentgen” może wesprzeć Wasz biznes?</a:t>
            </a:r>
          </a:p>
        </p:txBody>
      </p:sp>
      <p:sp>
        <p:nvSpPr>
          <p:cNvPr id="11" name="Symbol zastępczy tekstu 2">
            <a:extLst>
              <a:ext uri="{FF2B5EF4-FFF2-40B4-BE49-F238E27FC236}">
                <a16:creationId xmlns:a16="http://schemas.microsoft.com/office/drawing/2014/main" id="{1D09106B-60D3-6073-987C-07D819D108DC}"/>
              </a:ext>
            </a:extLst>
          </p:cNvPr>
          <p:cNvSpPr txBox="1">
            <a:spLocks/>
          </p:cNvSpPr>
          <p:nvPr/>
        </p:nvSpPr>
        <p:spPr>
          <a:xfrm>
            <a:off x="571985" y="4319824"/>
            <a:ext cx="5074205" cy="7079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0" kern="1200">
                <a:solidFill>
                  <a:schemeClr val="accent1"/>
                </a:solidFill>
                <a:latin typeface="Mukta ExtraBold" panose="020B0000000000000000" pitchFamily="34" charset="-18"/>
                <a:ea typeface="+mn-ea"/>
                <a:cs typeface="Mukta ExtraBold" panose="020B0000000000000000" pitchFamily="34" charset="-18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ukta ExtraLight" panose="020B0000000000000000" pitchFamily="34" charset="-18"/>
                <a:ea typeface="+mn-ea"/>
                <a:cs typeface="Mukta ExtraLight" panose="020B0000000000000000" pitchFamily="34" charset="-1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ukta ExtraLight" panose="020B0000000000000000" pitchFamily="34" charset="-18"/>
                <a:ea typeface="+mn-ea"/>
                <a:cs typeface="Mukta ExtraLight" panose="020B0000000000000000" pitchFamily="34" charset="-1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Mukta ExtraLight" panose="020B0000000000000000" pitchFamily="34" charset="-18"/>
                <a:ea typeface="+mn-ea"/>
                <a:cs typeface="Mukta ExtraLight" panose="020B0000000000000000" pitchFamily="34" charset="-1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Mukta ExtraLight" panose="020B0000000000000000" pitchFamily="34" charset="-18"/>
                <a:ea typeface="+mn-ea"/>
                <a:cs typeface="Mukta ExtraLight" panose="020B0000000000000000" pitchFamily="34" charset="-1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>
                <a:solidFill>
                  <a:srgbClr val="000000"/>
                </a:solidFill>
                <a:latin typeface="Lato"/>
                <a:ea typeface="Lato"/>
                <a:cs typeface="Lato"/>
              </a:rPr>
              <a:t>Porozmawiajmy o Waszej roli sprzedażowej, potrzebach i wyzwaniach.</a:t>
            </a:r>
            <a:endParaRPr lang="pl-PL" sz="2000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2" name="Grafika 11">
            <a:extLst>
              <a:ext uri="{FF2B5EF4-FFF2-40B4-BE49-F238E27FC236}">
                <a16:creationId xmlns:a16="http://schemas.microsoft.com/office/drawing/2014/main" id="{1A5A9A71-9ED9-BF0F-A8F8-2A3FEF55E9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7782"/>
          <a:stretch/>
        </p:blipFill>
        <p:spPr>
          <a:xfrm>
            <a:off x="7745483" y="1403584"/>
            <a:ext cx="4022233" cy="448921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57C487DF-DFE2-B197-359B-67CFE72F9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90" y="324827"/>
            <a:ext cx="3791316" cy="149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189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Grafika, kreatywność&#10;&#10;Opis wygenerowany automatycznie">
            <a:extLst>
              <a:ext uri="{FF2B5EF4-FFF2-40B4-BE49-F238E27FC236}">
                <a16:creationId xmlns:a16="http://schemas.microsoft.com/office/drawing/2014/main" id="{AB5AC305-EB40-0E8F-BF24-4A2D3ADFE3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133" b="24471"/>
          <a:stretch/>
        </p:blipFill>
        <p:spPr>
          <a:xfrm>
            <a:off x="5927637" y="3229084"/>
            <a:ext cx="6264363" cy="3632596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890B74B2-AD64-DD76-55E0-47EE67E8B064}"/>
              </a:ext>
            </a:extLst>
          </p:cNvPr>
          <p:cNvSpPr txBox="1"/>
          <p:nvPr/>
        </p:nvSpPr>
        <p:spPr>
          <a:xfrm>
            <a:off x="763128" y="1459946"/>
            <a:ext cx="5472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2C0D15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Zapraszam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2C0D15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do </a:t>
            </a: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współpracy</a:t>
            </a:r>
          </a:p>
        </p:txBody>
      </p:sp>
      <p:sp>
        <p:nvSpPr>
          <p:cNvPr id="19" name="Google Shape;821;p15">
            <a:extLst>
              <a:ext uri="{FF2B5EF4-FFF2-40B4-BE49-F238E27FC236}">
                <a16:creationId xmlns:a16="http://schemas.microsoft.com/office/drawing/2014/main" id="{A348F516-7AE5-6B2F-7B0C-77AAB4A99156}"/>
              </a:ext>
            </a:extLst>
          </p:cNvPr>
          <p:cNvSpPr txBox="1"/>
          <p:nvPr/>
        </p:nvSpPr>
        <p:spPr>
          <a:xfrm>
            <a:off x="7069193" y="4446952"/>
            <a:ext cx="3612018" cy="75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800" b="1" i="0" u="none" strike="noStrike" kern="0" cap="none" spc="0" normalizeH="0" baseline="0" noProof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Mukta"/>
              </a:rPr>
              <a:t>Imię i Nazwisko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600" b="0" i="0" u="none" strike="noStrike" kern="0" cap="none" spc="0" normalizeH="0" baseline="0" noProof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Mukta"/>
              </a:rPr>
              <a:t>Nazwa stanowiska i firmy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  <a:sym typeface="Arial"/>
            </a:endParaRP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57FAAB08-B440-5E8F-60BA-6B7F9AD74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4178" y="1884956"/>
            <a:ext cx="691822" cy="764646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0C65EE72-7030-7514-E5BD-0C9B01200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3360" y="724639"/>
            <a:ext cx="404727" cy="447330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D8CAE160-C317-7207-C978-47C47D55A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4364" y="551182"/>
            <a:ext cx="623401" cy="689022"/>
          </a:xfrm>
          <a:prstGeom prst="rect">
            <a:avLst/>
          </a:prstGeom>
        </p:spPr>
      </p:pic>
      <p:sp>
        <p:nvSpPr>
          <p:cNvPr id="24" name="Google Shape;806;p15">
            <a:extLst>
              <a:ext uri="{FF2B5EF4-FFF2-40B4-BE49-F238E27FC236}">
                <a16:creationId xmlns:a16="http://schemas.microsoft.com/office/drawing/2014/main" id="{8F393201-10A7-0929-C6D6-8C8C34331BC3}"/>
              </a:ext>
            </a:extLst>
          </p:cNvPr>
          <p:cNvSpPr/>
          <p:nvPr/>
        </p:nvSpPr>
        <p:spPr>
          <a:xfrm>
            <a:off x="763132" y="4756853"/>
            <a:ext cx="3823519" cy="438653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>
            <a:noFill/>
          </a:ln>
        </p:spPr>
        <p:txBody>
          <a:bodyPr spcFirstLastPara="1" wrap="square" lIns="468000" tIns="45700" rIns="0" bIns="45700" anchor="ctr" anchorCtr="0">
            <a:noAutofit/>
          </a:bodyPr>
          <a:lstStyle/>
          <a:p>
            <a:r>
              <a:rPr lang="en-US" sz="1400" b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Mukta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linkedin.com/company/extended-tools-</a:t>
            </a:r>
            <a:r>
              <a:rPr lang="en-US" sz="1400" b="1" err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Mukta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polska</a:t>
            </a:r>
            <a:endParaRPr lang="en-US" sz="1400" b="1">
              <a:solidFill>
                <a:schemeClr val="lt1"/>
              </a:solidFill>
              <a:latin typeface="Roboto" panose="02000000000000000000" pitchFamily="2" charset="0"/>
              <a:ea typeface="Roboto" panose="02000000000000000000" pitchFamily="2" charset="0"/>
              <a:cs typeface="Mukta Light"/>
            </a:endParaRPr>
          </a:p>
        </p:txBody>
      </p:sp>
      <p:sp>
        <p:nvSpPr>
          <p:cNvPr id="27" name="Google Shape;809;p15">
            <a:extLst>
              <a:ext uri="{FF2B5EF4-FFF2-40B4-BE49-F238E27FC236}">
                <a16:creationId xmlns:a16="http://schemas.microsoft.com/office/drawing/2014/main" id="{22F985FE-385A-7500-1B04-860051537934}"/>
              </a:ext>
            </a:extLst>
          </p:cNvPr>
          <p:cNvSpPr/>
          <p:nvPr/>
        </p:nvSpPr>
        <p:spPr>
          <a:xfrm>
            <a:off x="763130" y="3712212"/>
            <a:ext cx="3823521" cy="438653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>
            <a:noFill/>
          </a:ln>
        </p:spPr>
        <p:txBody>
          <a:bodyPr spcFirstLastPara="1" wrap="square" lIns="468000" tIns="45700" rIns="0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Mukta Light"/>
              </a:rPr>
              <a:t>000 000 000</a:t>
            </a:r>
          </a:p>
        </p:txBody>
      </p:sp>
      <p:sp>
        <p:nvSpPr>
          <p:cNvPr id="33" name="Google Shape;815;p15">
            <a:hlinkClick r:id="rId6"/>
            <a:extLst>
              <a:ext uri="{FF2B5EF4-FFF2-40B4-BE49-F238E27FC236}">
                <a16:creationId xmlns:a16="http://schemas.microsoft.com/office/drawing/2014/main" id="{2D7A1796-0949-A515-6D61-0FEFC42E3F57}"/>
              </a:ext>
            </a:extLst>
          </p:cNvPr>
          <p:cNvSpPr/>
          <p:nvPr/>
        </p:nvSpPr>
        <p:spPr>
          <a:xfrm>
            <a:off x="763132" y="4238416"/>
            <a:ext cx="3823521" cy="438653"/>
          </a:xfrm>
          <a:prstGeom prst="roundRect">
            <a:avLst>
              <a:gd name="adj" fmla="val 16667"/>
            </a:avLst>
          </a:prstGeom>
          <a:solidFill>
            <a:srgbClr val="801624"/>
          </a:solidFill>
          <a:ln>
            <a:noFill/>
          </a:ln>
        </p:spPr>
        <p:txBody>
          <a:bodyPr spcFirstLastPara="1" wrap="square" lIns="468000" tIns="45700" rIns="0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l-PL" sz="1400" b="0" i="0" u="sng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Imie.nazwisko@extended.tools</a:t>
            </a:r>
            <a:r>
              <a:rPr kumimoji="0" lang="pl-PL" sz="1400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​</a:t>
            </a:r>
            <a:endParaRPr kumimoji="0" lang="pl-PL" sz="1400" b="0" i="0" u="sng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Roboto" panose="02000000000000000000" pitchFamily="2" charset="0"/>
              <a:cs typeface="Mukta Light"/>
              <a:sym typeface="Mukta Light"/>
            </a:endParaRPr>
          </a:p>
        </p:txBody>
      </p:sp>
      <p:pic>
        <p:nvPicPr>
          <p:cNvPr id="37" name="Obraz 36">
            <a:extLst>
              <a:ext uri="{FF2B5EF4-FFF2-40B4-BE49-F238E27FC236}">
                <a16:creationId xmlns:a16="http://schemas.microsoft.com/office/drawing/2014/main" id="{545B1618-2879-41F7-6533-5462AAFE3A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535" y="3799454"/>
            <a:ext cx="252000" cy="252000"/>
          </a:xfrm>
          <a:prstGeom prst="rect">
            <a:avLst/>
          </a:prstGeom>
        </p:spPr>
      </p:pic>
      <p:pic>
        <p:nvPicPr>
          <p:cNvPr id="38" name="Obraz 37">
            <a:extLst>
              <a:ext uri="{FF2B5EF4-FFF2-40B4-BE49-F238E27FC236}">
                <a16:creationId xmlns:a16="http://schemas.microsoft.com/office/drawing/2014/main" id="{5D182411-69A0-63D5-2DCF-A1F091B575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535" y="4338961"/>
            <a:ext cx="252000" cy="252000"/>
          </a:xfrm>
          <a:prstGeom prst="rect">
            <a:avLst/>
          </a:prstGeom>
        </p:spPr>
      </p:pic>
      <p:pic>
        <p:nvPicPr>
          <p:cNvPr id="40" name="Obraz 39">
            <a:extLst>
              <a:ext uri="{FF2B5EF4-FFF2-40B4-BE49-F238E27FC236}">
                <a16:creationId xmlns:a16="http://schemas.microsoft.com/office/drawing/2014/main" id="{B856CEE5-81F2-78BC-35F3-5339FDA517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5535" y="4852233"/>
            <a:ext cx="252000" cy="252000"/>
          </a:xfrm>
          <a:prstGeom prst="rect">
            <a:avLst/>
          </a:prstGeom>
        </p:spPr>
      </p:pic>
      <p:sp>
        <p:nvSpPr>
          <p:cNvPr id="7" name="Owal 6">
            <a:extLst>
              <a:ext uri="{FF2B5EF4-FFF2-40B4-BE49-F238E27FC236}">
                <a16:creationId xmlns:a16="http://schemas.microsoft.com/office/drawing/2014/main" id="{DE06314E-F711-91F5-0A41-91ADC40428A5}"/>
              </a:ext>
            </a:extLst>
          </p:cNvPr>
          <p:cNvSpPr/>
          <p:nvPr/>
        </p:nvSpPr>
        <p:spPr>
          <a:xfrm>
            <a:off x="6919829" y="645799"/>
            <a:ext cx="3700097" cy="37000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317500" sx="1000" sy="1000" algn="ctr" rotWithShape="0">
              <a:schemeClr val="accent4">
                <a:alpha val="27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5F0B4B84-FC3B-E347-FFA3-A4725A3CC845}"/>
              </a:ext>
            </a:extLst>
          </p:cNvPr>
          <p:cNvSpPr txBox="1"/>
          <p:nvPr/>
        </p:nvSpPr>
        <p:spPr>
          <a:xfrm>
            <a:off x="7818753" y="2099790"/>
            <a:ext cx="2281138" cy="60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Lato Black"/>
              </a:rPr>
              <a:t>Miejsce na Twoje zdjęcie</a:t>
            </a:r>
          </a:p>
        </p:txBody>
      </p:sp>
      <p:pic>
        <p:nvPicPr>
          <p:cNvPr id="3" name="Obraz 2" descr="Obraz zawierający tekst, Czcionka, logo, Grafika&#10;&#10;Opis wygenerowany automatycznie">
            <a:extLst>
              <a:ext uri="{FF2B5EF4-FFF2-40B4-BE49-F238E27FC236}">
                <a16:creationId xmlns:a16="http://schemas.microsoft.com/office/drawing/2014/main" id="{E877F30C-EC1F-1E6C-3EC0-7CB3FD8312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6805" y="175756"/>
            <a:ext cx="1409846" cy="94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186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Obraz zawierający Grafika, kreatywność&#10;&#10;Opis wygenerowany automatycznie">
            <a:extLst>
              <a:ext uri="{FF2B5EF4-FFF2-40B4-BE49-F238E27FC236}">
                <a16:creationId xmlns:a16="http://schemas.microsoft.com/office/drawing/2014/main" id="{D257A675-3F6D-B0E3-4E9D-9FAA481E2B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896"/>
          <a:stretch/>
        </p:blipFill>
        <p:spPr>
          <a:xfrm>
            <a:off x="6027872" y="1769543"/>
            <a:ext cx="6169657" cy="499585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5F16865-EC1B-BA14-FB5F-DB8B7EFDC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5316" y="543576"/>
            <a:ext cx="751749" cy="821679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890B74B2-AD64-DD76-55E0-47EE67E8B064}"/>
              </a:ext>
            </a:extLst>
          </p:cNvPr>
          <p:cNvSpPr txBox="1"/>
          <p:nvPr/>
        </p:nvSpPr>
        <p:spPr>
          <a:xfrm>
            <a:off x="295547" y="1247274"/>
            <a:ext cx="54726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2C0D15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Stworzony </a:t>
            </a: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przez sprzedawców </a:t>
            </a: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2C0D15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i </a:t>
            </a: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dla sprzedawców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9E04227-8113-6DF0-704E-E90016BA1A87}"/>
              </a:ext>
            </a:extLst>
          </p:cNvPr>
          <p:cNvSpPr txBox="1"/>
          <p:nvPr/>
        </p:nvSpPr>
        <p:spPr>
          <a:xfrm>
            <a:off x="327638" y="3625076"/>
            <a:ext cx="48616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Lato Black"/>
              </a:rPr>
              <a:t>Poznaj zupełnie inne podejście do pracy ze sprzedażą i zrób krok w kierunku zwiększenia</a:t>
            </a:r>
            <a:b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Lato Black"/>
              </a:rPr>
            </a:b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Lato Black"/>
              </a:rPr>
              <a:t>jej efektywności.</a:t>
            </a:r>
          </a:p>
          <a:p>
            <a:pPr marL="0" marR="0" lvl="0" indent="0" algn="l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  <a:sym typeface="Lato Black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211CFC8A-0EB3-622B-DB1C-42C56C980541}"/>
              </a:ext>
            </a:extLst>
          </p:cNvPr>
          <p:cNvSpPr txBox="1"/>
          <p:nvPr/>
        </p:nvSpPr>
        <p:spPr>
          <a:xfrm>
            <a:off x="3802" y="4897021"/>
            <a:ext cx="490788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Lato Black"/>
              </a:rPr>
              <a:t>Case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Lato Black"/>
              </a:rPr>
              <a:t>Study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7F1524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  <a:sym typeface="Lato Black"/>
            </a:endParaRPr>
          </a:p>
          <a:p>
            <a:pPr marL="0" marR="0" lvl="0" indent="0" algn="r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Wdrożenie </a:t>
            </a: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FinxS</a:t>
            </a:r>
            <a:r>
              <a:rPr kumimoji="0" lang="pl-PL" sz="1800" b="1" i="0" u="none" strike="noStrike" kern="1200" cap="none" spc="0" normalizeH="0" baseline="30000" noProof="0" dirty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®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 Sales </a:t>
            </a: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Assessment</a:t>
            </a:r>
            <a:b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</a:b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w jednej z największych sieci </a:t>
            </a:r>
            <a:b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</a:b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sprzedaży w Polsce.</a:t>
            </a:r>
          </a:p>
          <a:p>
            <a:pPr marL="0" marR="0" lvl="0" indent="0" algn="r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7F1524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  <a:sym typeface="Lato Black"/>
            </a:endParaRPr>
          </a:p>
          <a:p>
            <a:pPr marL="0" marR="0" lvl="0" indent="0" algn="r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7F1524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  <a:sym typeface="Lato Black"/>
            </a:endParaRPr>
          </a:p>
        </p:txBody>
      </p:sp>
      <p:sp>
        <p:nvSpPr>
          <p:cNvPr id="7" name="Google Shape;704;p6">
            <a:hlinkClick r:id="rId5"/>
            <a:extLst>
              <a:ext uri="{FF2B5EF4-FFF2-40B4-BE49-F238E27FC236}">
                <a16:creationId xmlns:a16="http://schemas.microsoft.com/office/drawing/2014/main" id="{8E981E13-7028-B617-EE3B-968DEB319EBB}"/>
              </a:ext>
            </a:extLst>
          </p:cNvPr>
          <p:cNvSpPr/>
          <p:nvPr/>
        </p:nvSpPr>
        <p:spPr>
          <a:xfrm>
            <a:off x="5618074" y="5792752"/>
            <a:ext cx="1929726" cy="542389"/>
          </a:xfrm>
          <a:prstGeom prst="roundRect">
            <a:avLst>
              <a:gd name="adj" fmla="val 50000"/>
            </a:avLst>
          </a:prstGeom>
          <a:solidFill>
            <a:srgbClr val="FCBF16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Mukta"/>
              </a:rPr>
              <a:t>CZYTAJ</a:t>
            </a: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Obraz 7">
            <a:hlinkClick r:id="rId5"/>
            <a:extLst>
              <a:ext uri="{FF2B5EF4-FFF2-40B4-BE49-F238E27FC236}">
                <a16:creationId xmlns:a16="http://schemas.microsoft.com/office/drawing/2014/main" id="{9BB776EA-8493-0265-80BF-858CCA6D04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437" y="1976192"/>
            <a:ext cx="2571604" cy="3634534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066F64C4-E07B-28D2-D58B-2F1A2FC7DEDA}"/>
              </a:ext>
            </a:extLst>
          </p:cNvPr>
          <p:cNvSpPr txBox="1"/>
          <p:nvPr/>
        </p:nvSpPr>
        <p:spPr>
          <a:xfrm>
            <a:off x="7400077" y="481903"/>
            <a:ext cx="4165260" cy="124463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Te firmy już przekonały się </a:t>
            </a:r>
            <a:br>
              <a:rPr kumimoji="0" lang="pl-P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pl-PL" sz="2400" b="0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o skuteczności </a:t>
            </a:r>
            <a:r>
              <a:rPr kumimoji="0" lang="pl-PL" sz="2400" b="0" i="0" u="none" strike="noStrike" kern="1200" cap="none" spc="0" normalizeH="0" baseline="0" noProof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FinxS</a:t>
            </a:r>
            <a:r>
              <a:rPr kumimoji="0" lang="pl-PL" sz="2400" b="1" i="0" u="none" strike="noStrike" kern="1200" cap="none" spc="0" normalizeH="0" baseline="4000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®</a:t>
            </a:r>
            <a:r>
              <a:rPr kumimoji="0" lang="pl-PL" sz="2400" b="0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 </a:t>
            </a:r>
            <a:br>
              <a:rPr kumimoji="0" lang="pl-P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pl-PL" sz="2400" b="0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Sales </a:t>
            </a:r>
            <a:r>
              <a:rPr kumimoji="0" lang="pl-PL" sz="2400" b="0" i="0" u="none" strike="noStrike" kern="1200" cap="none" spc="0" normalizeH="0" baseline="0" noProof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Assessment</a:t>
            </a:r>
            <a:r>
              <a:rPr kumimoji="0" lang="pl-PL" sz="2400" b="0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: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4104D18-277A-4F94-3B39-BD333C603E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9810" y="6065929"/>
            <a:ext cx="600533" cy="600533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id="{01AAE059-DE63-0AC9-F4E8-F175C34FBF99}"/>
              </a:ext>
            </a:extLst>
          </p:cNvPr>
          <p:cNvSpPr txBox="1"/>
          <p:nvPr/>
        </p:nvSpPr>
        <p:spPr>
          <a:xfrm>
            <a:off x="8467260" y="2731379"/>
            <a:ext cx="33137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Aviva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(obecnie Allianz)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Rohlig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Suus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Logistics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Fiberhost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Asseco</a:t>
            </a:r>
          </a:p>
        </p:txBody>
      </p:sp>
    </p:spTree>
    <p:extLst>
      <p:ext uri="{BB962C8B-B14F-4D97-AF65-F5344CB8AC3E}">
        <p14:creationId xmlns:p14="http://schemas.microsoft.com/office/powerpoint/2010/main" val="958648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>
            <a:extLst>
              <a:ext uri="{FF2B5EF4-FFF2-40B4-BE49-F238E27FC236}">
                <a16:creationId xmlns:a16="http://schemas.microsoft.com/office/drawing/2014/main" id="{E6595910-DF86-4441-8F5C-87D063B66DA0}"/>
              </a:ext>
            </a:extLst>
          </p:cNvPr>
          <p:cNvSpPr txBox="1"/>
          <p:nvPr/>
        </p:nvSpPr>
        <p:spPr>
          <a:xfrm>
            <a:off x="2677169" y="392826"/>
            <a:ext cx="89850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Dla kogo jest narzędzie </a:t>
            </a:r>
            <a:r>
              <a:rPr kumimoji="0" lang="pl-PL" sz="2900" b="1" i="0" u="none" strike="noStrike" kern="1200" cap="none" spc="0" normalizeH="0" baseline="0" noProof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FinxS</a:t>
            </a:r>
            <a:r>
              <a:rPr kumimoji="0" lang="pl-PL" sz="2900" b="1" i="0" u="none" strike="noStrike" kern="1200" cap="none" spc="0" normalizeH="0" baseline="3000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®</a:t>
            </a:r>
            <a:r>
              <a:rPr kumimoji="0" lang="pl-PL" sz="29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 Sales </a:t>
            </a:r>
            <a:r>
              <a:rPr kumimoji="0" lang="pl-PL" sz="2900" b="1" i="0" u="none" strike="noStrike" kern="1200" cap="none" spc="0" normalizeH="0" baseline="0" noProof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Assessment</a:t>
            </a:r>
            <a:r>
              <a:rPr kumimoji="0" lang="pl-PL" sz="29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?</a:t>
            </a:r>
          </a:p>
        </p:txBody>
      </p:sp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096B04D8-7402-48D8-2311-47FB31D2D5A8}"/>
              </a:ext>
            </a:extLst>
          </p:cNvPr>
          <p:cNvSpPr txBox="1">
            <a:spLocks/>
          </p:cNvSpPr>
          <p:nvPr/>
        </p:nvSpPr>
        <p:spPr>
          <a:xfrm>
            <a:off x="1377306" y="4230409"/>
            <a:ext cx="3084966" cy="48334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E15"/>
              </a:buClr>
              <a:buSzPts val="1800"/>
              <a:buFont typeface="Symbol" panose="05050102010706020507" pitchFamily="18" charset="2"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Indywidualny raport „Mój potencjał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E15"/>
              </a:buClr>
              <a:buSzPts val="1800"/>
              <a:buFont typeface="Symbol" panose="05050102010706020507" pitchFamily="18" charset="2"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 talenty” dla każdego z uczestników</a:t>
            </a: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  <a:sym typeface="Lato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BBE15"/>
              </a:buClr>
              <a:buSzPts val="1800"/>
              <a:buFont typeface="Symbol" panose="05050102010706020507" pitchFamily="18" charset="2"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  <a:sym typeface="Lato Light"/>
            </a:endParaRPr>
          </a:p>
        </p:txBody>
      </p:sp>
      <p:sp>
        <p:nvSpPr>
          <p:cNvPr id="13" name="Symbol zastępczy tekstu 2">
            <a:extLst>
              <a:ext uri="{FF2B5EF4-FFF2-40B4-BE49-F238E27FC236}">
                <a16:creationId xmlns:a16="http://schemas.microsoft.com/office/drawing/2014/main" id="{51A89C51-8354-FCFC-7B8E-7A7FEEEF07A1}"/>
              </a:ext>
            </a:extLst>
          </p:cNvPr>
          <p:cNvSpPr txBox="1">
            <a:spLocks/>
          </p:cNvSpPr>
          <p:nvPr/>
        </p:nvSpPr>
        <p:spPr>
          <a:xfrm>
            <a:off x="1377306" y="5579901"/>
            <a:ext cx="3084966" cy="77213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>
                <a:srgbClr val="FBBE15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Szczegółowe omówienie raportów, </a:t>
            </a:r>
            <a:b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by każdy mógł zdobytą wiedzę od razu przełożyć na praktykę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66CA0EC7-9AF6-D454-AC30-BC6DFB798D37}"/>
              </a:ext>
            </a:extLst>
          </p:cNvPr>
          <p:cNvSpPr/>
          <p:nvPr/>
        </p:nvSpPr>
        <p:spPr>
          <a:xfrm>
            <a:off x="728972" y="1258437"/>
            <a:ext cx="10734055" cy="491573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753C7C37-816C-EED7-755B-8E252BBBD213}"/>
              </a:ext>
            </a:extLst>
          </p:cNvPr>
          <p:cNvSpPr txBox="1">
            <a:spLocks/>
          </p:cNvSpPr>
          <p:nvPr/>
        </p:nvSpPr>
        <p:spPr>
          <a:xfrm>
            <a:off x="2917082" y="1678591"/>
            <a:ext cx="3084965" cy="540244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E15"/>
              </a:buClr>
              <a:buSzPts val="1800"/>
              <a:buFont typeface="Symbol" panose="05050102010706020507" pitchFamily="18" charset="2"/>
              <a:buNone/>
              <a:tabLst/>
              <a:defRPr/>
            </a:pPr>
            <a:endParaRPr kumimoji="0" lang="pl-PL" sz="1400" b="1" i="0" u="none" strike="noStrike" kern="1200" cap="none" spc="0" normalizeH="0" baseline="0" noProof="0">
              <a:ln>
                <a:noFill/>
              </a:ln>
              <a:solidFill>
                <a:srgbClr val="7F152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14" name="Symbol zastępczy tekstu 2">
            <a:extLst>
              <a:ext uri="{FF2B5EF4-FFF2-40B4-BE49-F238E27FC236}">
                <a16:creationId xmlns:a16="http://schemas.microsoft.com/office/drawing/2014/main" id="{B0F7C17A-4DCF-C94C-B743-AD5D8D8098B0}"/>
              </a:ext>
            </a:extLst>
          </p:cNvPr>
          <p:cNvSpPr txBox="1">
            <a:spLocks/>
          </p:cNvSpPr>
          <p:nvPr/>
        </p:nvSpPr>
        <p:spPr>
          <a:xfrm>
            <a:off x="1649833" y="2397797"/>
            <a:ext cx="4606810" cy="117313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buClr>
                <a:srgbClr val="2C0D1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Pomaga lepiej poznać swoich sprzedawców</a:t>
            </a:r>
            <a:r>
              <a:rPr lang="pl-PL" sz="150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,</a:t>
            </a:r>
            <a:endParaRPr kumimoji="0" lang="pl-PL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buClr>
                <a:srgbClr val="2C0D1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Wyjaśnia dlaczego jedni sprzedają, a inni nie</a:t>
            </a:r>
            <a:r>
              <a:rPr lang="pl-PL" sz="150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?,</a:t>
            </a:r>
            <a:endParaRPr lang="pl-PL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buClr>
                <a:srgbClr val="2C0D1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Zwiększa efektywność zespołu</a:t>
            </a:r>
            <a:r>
              <a:rPr lang="pl-PL" sz="150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,</a:t>
            </a:r>
            <a:endParaRPr lang="pl-PL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buClr>
                <a:srgbClr val="2C0D1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Pomaga poradzić sobie z niedoborem kandydatów </a:t>
            </a:r>
            <a:br>
              <a:rPr lang="pl-PL" sz="15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do sprzedaży</a:t>
            </a:r>
            <a:r>
              <a:rPr lang="pl-PL" sz="150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.</a:t>
            </a:r>
            <a:endParaRPr lang="pl-PL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40" name="Obraz 39">
            <a:extLst>
              <a:ext uri="{FF2B5EF4-FFF2-40B4-BE49-F238E27FC236}">
                <a16:creationId xmlns:a16="http://schemas.microsoft.com/office/drawing/2014/main" id="{DEDB9BBF-9400-E7D4-5304-7AEE995C7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23" y="5906010"/>
            <a:ext cx="691822" cy="76464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46DB400D-2836-92E9-4B18-9389B51EF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820" y="1340872"/>
            <a:ext cx="1182925" cy="2546807"/>
          </a:xfrm>
          <a:prstGeom prst="rect">
            <a:avLst/>
          </a:prstGeom>
        </p:spPr>
      </p:pic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910B902-4233-8EBB-F06C-1195FE0B089B}"/>
              </a:ext>
            </a:extLst>
          </p:cNvPr>
          <p:cNvSpPr txBox="1">
            <a:spLocks/>
          </p:cNvSpPr>
          <p:nvPr/>
        </p:nvSpPr>
        <p:spPr>
          <a:xfrm>
            <a:off x="2917082" y="4177069"/>
            <a:ext cx="3084965" cy="48334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E15"/>
              </a:buClr>
              <a:buSzPts val="1800"/>
              <a:buFont typeface="Symbol" panose="05050102010706020507" pitchFamily="18" charset="2"/>
              <a:buNone/>
              <a:tabLst/>
              <a:defRPr/>
            </a:pPr>
            <a:endParaRPr kumimoji="0" lang="pl-PL" sz="1400" b="1" i="0" u="none" strike="noStrike" kern="1200" cap="none" spc="0" normalizeH="0" baseline="0" noProof="0">
              <a:ln>
                <a:noFill/>
              </a:ln>
              <a:solidFill>
                <a:srgbClr val="7F152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5" name="Symbol zastępczy tekstu 2">
            <a:extLst>
              <a:ext uri="{FF2B5EF4-FFF2-40B4-BE49-F238E27FC236}">
                <a16:creationId xmlns:a16="http://schemas.microsoft.com/office/drawing/2014/main" id="{CDDED749-A1EE-1B6D-9507-FCCA55905807}"/>
              </a:ext>
            </a:extLst>
          </p:cNvPr>
          <p:cNvSpPr txBox="1">
            <a:spLocks/>
          </p:cNvSpPr>
          <p:nvPr/>
        </p:nvSpPr>
        <p:spPr>
          <a:xfrm>
            <a:off x="1683325" y="4838933"/>
            <a:ext cx="4319630" cy="117313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buClr>
                <a:srgbClr val="2C0D1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Daje konkretną sprawdzoną metodologię pracy</a:t>
            </a:r>
            <a:r>
              <a:rPr lang="pl-PL" sz="150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,</a:t>
            </a:r>
            <a:endParaRPr kumimoji="0" lang="pl-PL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buClr>
                <a:srgbClr val="2C0D1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Przyśpiesza rozwój handlowców dzięki indywidualnemu podejściu i konkretnej wiedzy </a:t>
            </a:r>
            <a:br>
              <a:rPr lang="pl-PL" sz="15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na temat każdego z nich</a:t>
            </a:r>
            <a:r>
              <a:rPr lang="pl-PL" sz="150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.</a:t>
            </a:r>
            <a:endParaRPr lang="pl-PL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841C4F58-A63F-AC93-FE4A-D08F31734D01}"/>
              </a:ext>
            </a:extLst>
          </p:cNvPr>
          <p:cNvSpPr txBox="1">
            <a:spLocks/>
          </p:cNvSpPr>
          <p:nvPr/>
        </p:nvSpPr>
        <p:spPr>
          <a:xfrm>
            <a:off x="7581496" y="1609765"/>
            <a:ext cx="3084965" cy="540244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E15"/>
              </a:buClr>
              <a:buSzPts val="1800"/>
              <a:buFont typeface="Symbol" panose="05050102010706020507" pitchFamily="18" charset="2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Light"/>
              </a:rPr>
              <a:t>DLA REKRUTERÓW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E15"/>
              </a:buClr>
              <a:buSzPts val="1800"/>
              <a:buFont typeface="Symbol" panose="05050102010706020507" pitchFamily="18" charset="2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Light"/>
              </a:rPr>
              <a:t>I SPECJALISTÓW HR</a:t>
            </a:r>
          </a:p>
        </p:txBody>
      </p:sp>
      <p:sp>
        <p:nvSpPr>
          <p:cNvPr id="18" name="Symbol zastępczy tekstu 2">
            <a:extLst>
              <a:ext uri="{FF2B5EF4-FFF2-40B4-BE49-F238E27FC236}">
                <a16:creationId xmlns:a16="http://schemas.microsoft.com/office/drawing/2014/main" id="{67570681-F3E7-870A-AE95-EE802EA70145}"/>
              </a:ext>
            </a:extLst>
          </p:cNvPr>
          <p:cNvSpPr txBox="1">
            <a:spLocks/>
          </p:cNvSpPr>
          <p:nvPr/>
        </p:nvSpPr>
        <p:spPr>
          <a:xfrm>
            <a:off x="6856215" y="2397797"/>
            <a:ext cx="4606811" cy="117313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buClr>
                <a:srgbClr val="2C0D1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Pomaga podejmować szybsze i trafniejsze decyzje rekrutacyjne</a:t>
            </a:r>
            <a:r>
              <a:rPr lang="pl-PL" sz="150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,</a:t>
            </a:r>
            <a:endParaRPr kumimoji="0" lang="pl-PL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/>
              <a:ea typeface="Lato Light"/>
              <a:cs typeface="Lato Light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buClr>
                <a:srgbClr val="2C0D1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Redukuje koszty rekrutacji do działu sprzedaży</a:t>
            </a:r>
            <a:r>
              <a:rPr lang="pl-PL" sz="150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,</a:t>
            </a:r>
            <a:endParaRPr lang="pl-PL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/>
              <a:ea typeface="Lato Light"/>
              <a:cs typeface="Lato Light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buClr>
                <a:srgbClr val="2C0D1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Proponuje wspólny język dla działu HR i Sprzedaży, który ułatwia komunikację i współpracę</a:t>
            </a:r>
            <a:r>
              <a:rPr lang="pl-PL" sz="150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.</a:t>
            </a:r>
            <a:endParaRPr lang="pl-PL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/>
              <a:ea typeface="Lato Light"/>
              <a:cs typeface="Lato Light"/>
            </a:endParaRP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6A62F87C-DAC9-E7B6-2490-82FFE5F98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2203" y="1340872"/>
            <a:ext cx="1182925" cy="2546807"/>
          </a:xfrm>
          <a:prstGeom prst="rect">
            <a:avLst/>
          </a:prstGeom>
        </p:spPr>
      </p:pic>
      <p:sp>
        <p:nvSpPr>
          <p:cNvPr id="21" name="Symbol zastępczy tekstu 2">
            <a:extLst>
              <a:ext uri="{FF2B5EF4-FFF2-40B4-BE49-F238E27FC236}">
                <a16:creationId xmlns:a16="http://schemas.microsoft.com/office/drawing/2014/main" id="{5A6E6053-4A2B-4CA8-70E6-BFB261972D8F}"/>
              </a:ext>
            </a:extLst>
          </p:cNvPr>
          <p:cNvSpPr txBox="1">
            <a:spLocks/>
          </p:cNvSpPr>
          <p:nvPr/>
        </p:nvSpPr>
        <p:spPr>
          <a:xfrm>
            <a:off x="7949678" y="3951849"/>
            <a:ext cx="3084965" cy="55662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BBE15"/>
              </a:buClr>
              <a:buSzTx/>
              <a:buFont typeface="Symbol" panose="05050102010706020507" pitchFamily="18" charset="2"/>
              <a:buNone/>
              <a:tabLst/>
              <a:defRPr/>
            </a:pPr>
            <a:endParaRPr kumimoji="0" lang="pl-PL" sz="1400" b="1" i="0" u="none" strike="noStrike" kern="1200" cap="none" spc="0" normalizeH="0" baseline="0" noProof="0">
              <a:ln>
                <a:noFill/>
              </a:ln>
              <a:solidFill>
                <a:srgbClr val="7F152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2" name="Symbol zastępczy tekstu 2">
            <a:extLst>
              <a:ext uri="{FF2B5EF4-FFF2-40B4-BE49-F238E27FC236}">
                <a16:creationId xmlns:a16="http://schemas.microsoft.com/office/drawing/2014/main" id="{C7081058-5B02-64E9-93CE-4244B2D13265}"/>
              </a:ext>
            </a:extLst>
          </p:cNvPr>
          <p:cNvSpPr txBox="1">
            <a:spLocks/>
          </p:cNvSpPr>
          <p:nvPr/>
        </p:nvSpPr>
        <p:spPr>
          <a:xfrm>
            <a:off x="6889708" y="4783344"/>
            <a:ext cx="4319630" cy="117313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buClr>
                <a:srgbClr val="2C0D1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Wspiera tworzenie jeszcze doskonalszych programów rozwojowych opartych na indywidualnych potrzebach handlowców</a:t>
            </a:r>
            <a:r>
              <a:rPr lang="pl-PL" sz="150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.</a:t>
            </a:r>
            <a:endParaRPr kumimoji="0" lang="pl-PL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C675C955-3E91-CDDC-8BC8-67177D8DD5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1119" y="1660708"/>
            <a:ext cx="326622" cy="480327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4CCFF737-80A7-322D-88F3-67DEA2D263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1119" y="4087200"/>
            <a:ext cx="525157" cy="518753"/>
          </a:xfrm>
          <a:prstGeom prst="rect">
            <a:avLst/>
          </a:prstGeom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2CE3BEE0-EBF8-905F-87B1-3F0497D423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0210" y="1639724"/>
            <a:ext cx="480327" cy="480327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3407DA44-CD20-CBC5-9023-4192B0D64C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0210" y="4086943"/>
            <a:ext cx="514075" cy="519267"/>
          </a:xfrm>
          <a:prstGeom prst="rect">
            <a:avLst/>
          </a:prstGeom>
        </p:spPr>
      </p:pic>
      <p:sp>
        <p:nvSpPr>
          <p:cNvPr id="35" name="Symbol zastępczy tekstu 2">
            <a:extLst>
              <a:ext uri="{FF2B5EF4-FFF2-40B4-BE49-F238E27FC236}">
                <a16:creationId xmlns:a16="http://schemas.microsoft.com/office/drawing/2014/main" id="{74008A9C-9E4E-4E8B-195E-7199D467AC17}"/>
              </a:ext>
            </a:extLst>
          </p:cNvPr>
          <p:cNvSpPr txBox="1">
            <a:spLocks/>
          </p:cNvSpPr>
          <p:nvPr/>
        </p:nvSpPr>
        <p:spPr>
          <a:xfrm>
            <a:off x="7581496" y="4142207"/>
            <a:ext cx="3084965" cy="540244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BBE15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DLA SPECJALISTÓW </a:t>
            </a:r>
            <a:b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DS. SZKOLEŃ</a:t>
            </a:r>
          </a:p>
        </p:txBody>
      </p:sp>
      <p:sp>
        <p:nvSpPr>
          <p:cNvPr id="36" name="Symbol zastępczy tekstu 2">
            <a:extLst>
              <a:ext uri="{FF2B5EF4-FFF2-40B4-BE49-F238E27FC236}">
                <a16:creationId xmlns:a16="http://schemas.microsoft.com/office/drawing/2014/main" id="{F6D103CA-8202-6032-5CE9-72FE8E90B319}"/>
              </a:ext>
            </a:extLst>
          </p:cNvPr>
          <p:cNvSpPr txBox="1">
            <a:spLocks/>
          </p:cNvSpPr>
          <p:nvPr/>
        </p:nvSpPr>
        <p:spPr>
          <a:xfrm>
            <a:off x="2352429" y="4091505"/>
            <a:ext cx="3084965" cy="540244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E15"/>
              </a:buClr>
              <a:buSzPts val="1800"/>
              <a:buFont typeface="Symbol" panose="05050102010706020507" pitchFamily="18" charset="2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Light"/>
              </a:rPr>
              <a:t>DLA TRENERÓW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E15"/>
              </a:buClr>
              <a:buSzPts val="1800"/>
              <a:buFont typeface="Symbol" panose="05050102010706020507" pitchFamily="18" charset="2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Light"/>
              </a:rPr>
              <a:t>SPRZEDAŻY</a:t>
            </a:r>
          </a:p>
        </p:txBody>
      </p:sp>
      <p:sp>
        <p:nvSpPr>
          <p:cNvPr id="37" name="Symbol zastępczy tekstu 2">
            <a:extLst>
              <a:ext uri="{FF2B5EF4-FFF2-40B4-BE49-F238E27FC236}">
                <a16:creationId xmlns:a16="http://schemas.microsoft.com/office/drawing/2014/main" id="{4B6DEB99-7E57-1561-77A0-5EF62DD37030}"/>
              </a:ext>
            </a:extLst>
          </p:cNvPr>
          <p:cNvSpPr txBox="1">
            <a:spLocks/>
          </p:cNvSpPr>
          <p:nvPr/>
        </p:nvSpPr>
        <p:spPr>
          <a:xfrm>
            <a:off x="2352429" y="1648535"/>
            <a:ext cx="3084965" cy="540244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E15"/>
              </a:buClr>
              <a:buSzPts val="1800"/>
              <a:buFont typeface="Symbol" panose="05050102010706020507" pitchFamily="18" charset="2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Light"/>
              </a:rPr>
              <a:t>DLA DYREKTORÓW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E15"/>
              </a:buClr>
              <a:buSzPts val="1800"/>
              <a:buFont typeface="Symbol" panose="05050102010706020507" pitchFamily="18" charset="2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Light"/>
              </a:rPr>
              <a:t>SPRZEDAŻY</a:t>
            </a:r>
          </a:p>
        </p:txBody>
      </p:sp>
      <p:pic>
        <p:nvPicPr>
          <p:cNvPr id="39" name="Obraz 38">
            <a:extLst>
              <a:ext uri="{FF2B5EF4-FFF2-40B4-BE49-F238E27FC236}">
                <a16:creationId xmlns:a16="http://schemas.microsoft.com/office/drawing/2014/main" id="{AB5DB781-C6C9-CAC0-AF6B-0762B6609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820" y="3572898"/>
            <a:ext cx="1182925" cy="2546807"/>
          </a:xfrm>
          <a:prstGeom prst="rect">
            <a:avLst/>
          </a:prstGeom>
        </p:spPr>
      </p:pic>
      <p:pic>
        <p:nvPicPr>
          <p:cNvPr id="41" name="Obraz 40">
            <a:extLst>
              <a:ext uri="{FF2B5EF4-FFF2-40B4-BE49-F238E27FC236}">
                <a16:creationId xmlns:a16="http://schemas.microsoft.com/office/drawing/2014/main" id="{2086D3F1-64DA-8DF5-F81C-24C3B80EA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2203" y="3572898"/>
            <a:ext cx="1182925" cy="254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88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az 24">
            <a:extLst>
              <a:ext uri="{FF2B5EF4-FFF2-40B4-BE49-F238E27FC236}">
                <a16:creationId xmlns:a16="http://schemas.microsoft.com/office/drawing/2014/main" id="{79CB97B8-35E9-7259-BB53-470759C40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046" y="5678729"/>
            <a:ext cx="751749" cy="821679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04C8D9DB-AD22-7FE5-0F57-6DBE4F6D5316}"/>
              </a:ext>
            </a:extLst>
          </p:cNvPr>
          <p:cNvSpPr txBox="1"/>
          <p:nvPr/>
        </p:nvSpPr>
        <p:spPr>
          <a:xfrm>
            <a:off x="327637" y="3546350"/>
            <a:ext cx="5650466" cy="2132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rPr>
              <a:t>FSA jest jedynym narzędziem na rynku, które pomaga określić model sprzedaży firmy oraz role sprzedażowe, które najlepiej pasują do tego modelu. Dzięki temu narzędzie identyfikuje </a:t>
            </a: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zestaw właściwych kompetencji 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rPr>
              <a:t>dla konkretnej firmy, działu czy nawet produktu i sprawdza się w wielu obszarach. </a:t>
            </a: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  <a:sym typeface="Lato Black"/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E13B385E-FF2F-B696-330F-0341F31197AE}"/>
              </a:ext>
            </a:extLst>
          </p:cNvPr>
          <p:cNvSpPr txBox="1"/>
          <p:nvPr/>
        </p:nvSpPr>
        <p:spPr>
          <a:xfrm>
            <a:off x="284968" y="1383697"/>
            <a:ext cx="60396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Obszary zastosowania </a:t>
            </a:r>
            <a:r>
              <a:rPr kumimoji="0" lang="pl-PL" sz="4000" b="1" i="0" u="none" strike="noStrike" kern="1200" cap="none" spc="0" normalizeH="0" baseline="0" noProof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FinxS</a:t>
            </a:r>
            <a:r>
              <a:rPr kumimoji="0" lang="pl-PL" sz="4000" b="1" i="0" u="none" strike="noStrike" kern="1200" cap="none" spc="0" normalizeH="0" baseline="3000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®</a:t>
            </a: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 Sales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Assessment</a:t>
            </a:r>
            <a:endParaRPr kumimoji="0" lang="pl-PL" sz="4000" b="1" i="0" u="none" strike="noStrike" kern="1200" cap="none" spc="0" normalizeH="0" baseline="0" noProof="0">
              <a:ln>
                <a:noFill/>
              </a:ln>
              <a:solidFill>
                <a:srgbClr val="7F1524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445B6D1F-414C-E4D0-5A88-4D31AD51B762}"/>
              </a:ext>
            </a:extLst>
          </p:cNvPr>
          <p:cNvSpPr txBox="1">
            <a:spLocks/>
          </p:cNvSpPr>
          <p:nvPr/>
        </p:nvSpPr>
        <p:spPr>
          <a:xfrm>
            <a:off x="8892957" y="826946"/>
            <a:ext cx="2680275" cy="640188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 panose="020F0502020204030203" pitchFamily="34" charset="0"/>
                <a:cs typeface="Mukta Light" panose="020B0000000000000000" pitchFamily="34" charset="-18"/>
              </a:rPr>
              <a:t>Warsztaty strategiczne </a:t>
            </a:r>
            <a:b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 panose="020F0502020204030203" pitchFamily="34" charset="0"/>
                <a:cs typeface="Mukta Light" panose="020B0000000000000000" pitchFamily="34" charset="-18"/>
              </a:rPr>
            </a:b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 panose="020F0502020204030203" pitchFamily="34" charset="0"/>
                <a:cs typeface="Mukta Light" panose="020B0000000000000000" pitchFamily="34" charset="-18"/>
              </a:rPr>
              <a:t>i doradztwo</a:t>
            </a:r>
            <a:endParaRPr kumimoji="0" lang="pl-PL" sz="16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Mukta Light" panose="020B0000000000000000" pitchFamily="34" charset="-18"/>
            </a:endParaRPr>
          </a:p>
        </p:txBody>
      </p:sp>
      <p:sp>
        <p:nvSpPr>
          <p:cNvPr id="15" name="Symbol zastępczy tekstu 2">
            <a:extLst>
              <a:ext uri="{FF2B5EF4-FFF2-40B4-BE49-F238E27FC236}">
                <a16:creationId xmlns:a16="http://schemas.microsoft.com/office/drawing/2014/main" id="{9CFAC78E-2B08-321C-A2F8-86BE8A291968}"/>
              </a:ext>
            </a:extLst>
          </p:cNvPr>
          <p:cNvSpPr txBox="1">
            <a:spLocks/>
          </p:cNvSpPr>
          <p:nvPr/>
        </p:nvSpPr>
        <p:spPr>
          <a:xfrm>
            <a:off x="8892957" y="1960639"/>
            <a:ext cx="2799765" cy="519894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 panose="020F0502020204030203" pitchFamily="34" charset="0"/>
                <a:cs typeface="Mukta Light" panose="020B0000000000000000" pitchFamily="34" charset="-18"/>
              </a:rPr>
              <a:t>Coaching i mentoring</a:t>
            </a:r>
            <a:endParaRPr kumimoji="0" lang="pl-PL" sz="16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Mukta Light" panose="020B0000000000000000" pitchFamily="34" charset="-18"/>
            </a:endParaRPr>
          </a:p>
        </p:txBody>
      </p:sp>
      <p:sp>
        <p:nvSpPr>
          <p:cNvPr id="17" name="Symbol zastępczy tekstu 2">
            <a:extLst>
              <a:ext uri="{FF2B5EF4-FFF2-40B4-BE49-F238E27FC236}">
                <a16:creationId xmlns:a16="http://schemas.microsoft.com/office/drawing/2014/main" id="{A9F21907-6E10-E000-30D8-22AA40B616E0}"/>
              </a:ext>
            </a:extLst>
          </p:cNvPr>
          <p:cNvSpPr txBox="1">
            <a:spLocks/>
          </p:cNvSpPr>
          <p:nvPr/>
        </p:nvSpPr>
        <p:spPr>
          <a:xfrm>
            <a:off x="8894101" y="3081764"/>
            <a:ext cx="3179711" cy="519894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 panose="020F0502020204030203" pitchFamily="34" charset="0"/>
                <a:cs typeface="Mukta Light" panose="020B0000000000000000" pitchFamily="34" charset="-18"/>
              </a:rPr>
              <a:t>Określenie potrzeb szkoleniowych dla sprzedawców</a:t>
            </a:r>
            <a:endParaRPr kumimoji="0" lang="pl-PL" sz="16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Mukta Light" panose="020B0000000000000000" pitchFamily="34" charset="-18"/>
            </a:endParaRPr>
          </a:p>
        </p:txBody>
      </p:sp>
      <p:sp>
        <p:nvSpPr>
          <p:cNvPr id="18" name="Symbol zastępczy tekstu 2">
            <a:extLst>
              <a:ext uri="{FF2B5EF4-FFF2-40B4-BE49-F238E27FC236}">
                <a16:creationId xmlns:a16="http://schemas.microsoft.com/office/drawing/2014/main" id="{3EA71318-2050-67F7-276B-FC0E101A5B78}"/>
              </a:ext>
            </a:extLst>
          </p:cNvPr>
          <p:cNvSpPr txBox="1">
            <a:spLocks/>
          </p:cNvSpPr>
          <p:nvPr/>
        </p:nvSpPr>
        <p:spPr>
          <a:xfrm>
            <a:off x="8894101" y="4200414"/>
            <a:ext cx="2548251" cy="519894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 panose="020F0502020204030203" pitchFamily="34" charset="0"/>
                <a:cs typeface="Mukta Light" panose="020B0000000000000000" pitchFamily="34" charset="-18"/>
              </a:rPr>
              <a:t>Rekrutacja do </a:t>
            </a:r>
            <a:b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 panose="020F0502020204030203" pitchFamily="34" charset="0"/>
                <a:cs typeface="Mukta Light" panose="020B0000000000000000" pitchFamily="34" charset="-18"/>
              </a:rPr>
            </a:b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 panose="020F0502020204030203" pitchFamily="34" charset="0"/>
                <a:cs typeface="Mukta Light" panose="020B0000000000000000" pitchFamily="34" charset="-18"/>
              </a:rPr>
              <a:t>działu sprzedaży</a:t>
            </a:r>
            <a:endParaRPr kumimoji="0" lang="pl-PL" sz="16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Mukta Light" panose="020B0000000000000000" pitchFamily="34" charset="-18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D650B20-9224-9BA0-962F-5B596F776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0314" y="1013485"/>
            <a:ext cx="1188519" cy="4831030"/>
          </a:xfrm>
          <a:prstGeom prst="rect">
            <a:avLst/>
          </a:prstGeom>
        </p:spPr>
      </p:pic>
      <p:pic>
        <p:nvPicPr>
          <p:cNvPr id="10" name="Grafika 9" descr="Sala konferencyjna">
            <a:extLst>
              <a:ext uri="{FF2B5EF4-FFF2-40B4-BE49-F238E27FC236}">
                <a16:creationId xmlns:a16="http://schemas.microsoft.com/office/drawing/2014/main" id="{4D5EE453-FB4E-FFDD-C7CA-327B8CD58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51044" y="1856116"/>
            <a:ext cx="730250" cy="730250"/>
          </a:xfrm>
          <a:prstGeom prst="rect">
            <a:avLst/>
          </a:prstGeom>
        </p:spPr>
      </p:pic>
      <p:pic>
        <p:nvPicPr>
          <p:cNvPr id="11" name="Grafika 10" descr="Czapka ukończenia szkoły">
            <a:extLst>
              <a:ext uri="{FF2B5EF4-FFF2-40B4-BE49-F238E27FC236}">
                <a16:creationId xmlns:a16="http://schemas.microsoft.com/office/drawing/2014/main" id="{ACDBAE8E-BFBE-86E5-691B-1A4D2C4DB5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51044" y="2975348"/>
            <a:ext cx="730250" cy="730250"/>
          </a:xfrm>
          <a:prstGeom prst="rect">
            <a:avLst/>
          </a:prstGeom>
        </p:spPr>
      </p:pic>
      <p:pic>
        <p:nvPicPr>
          <p:cNvPr id="12" name="Grafika 11" descr="Grupa docelowa">
            <a:extLst>
              <a:ext uri="{FF2B5EF4-FFF2-40B4-BE49-F238E27FC236}">
                <a16:creationId xmlns:a16="http://schemas.microsoft.com/office/drawing/2014/main" id="{DE2D6E27-442B-399D-C14A-1C5771F22A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51044" y="4094581"/>
            <a:ext cx="730250" cy="730250"/>
          </a:xfrm>
          <a:prstGeom prst="rect">
            <a:avLst/>
          </a:prstGeom>
        </p:spPr>
      </p:pic>
      <p:pic>
        <p:nvPicPr>
          <p:cNvPr id="13" name="Grafika 12" descr="Spotkanie">
            <a:extLst>
              <a:ext uri="{FF2B5EF4-FFF2-40B4-BE49-F238E27FC236}">
                <a16:creationId xmlns:a16="http://schemas.microsoft.com/office/drawing/2014/main" id="{778BA34A-DCE4-196F-76CF-B01B14FFFB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951044" y="736884"/>
            <a:ext cx="730250" cy="730250"/>
          </a:xfrm>
          <a:prstGeom prst="rect">
            <a:avLst/>
          </a:prstGeom>
        </p:spPr>
      </p:pic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FE8055E-2D92-41D6-A346-97BE5E75CCF6}"/>
              </a:ext>
            </a:extLst>
          </p:cNvPr>
          <p:cNvSpPr txBox="1">
            <a:spLocks/>
          </p:cNvSpPr>
          <p:nvPr/>
        </p:nvSpPr>
        <p:spPr>
          <a:xfrm>
            <a:off x="8892957" y="5418782"/>
            <a:ext cx="2548251" cy="519894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 panose="020F0502020204030203" pitchFamily="34" charset="0"/>
                <a:cs typeface="Mukta Light" panose="020B0000000000000000" pitchFamily="34" charset="-18"/>
              </a:rPr>
              <a:t>Procesy naprawcze</a:t>
            </a:r>
            <a:endParaRPr kumimoji="0" lang="pl-PL" sz="16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Mukta Light" panose="020B0000000000000000" pitchFamily="34" charset="-18"/>
            </a:endParaRPr>
          </a:p>
        </p:txBody>
      </p:sp>
      <p:pic>
        <p:nvPicPr>
          <p:cNvPr id="6" name="Grafika 5" descr="Grupa docelowa">
            <a:extLst>
              <a:ext uri="{FF2B5EF4-FFF2-40B4-BE49-F238E27FC236}">
                <a16:creationId xmlns:a16="http://schemas.microsoft.com/office/drawing/2014/main" id="{D16A4452-1788-6566-C3CA-811AB4393E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49900" y="5219524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204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id="{04C8D9DB-AD22-7FE5-0F57-6DBE4F6D5316}"/>
              </a:ext>
            </a:extLst>
          </p:cNvPr>
          <p:cNvSpPr txBox="1"/>
          <p:nvPr/>
        </p:nvSpPr>
        <p:spPr>
          <a:xfrm>
            <a:off x="552775" y="1230482"/>
            <a:ext cx="4224698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"/>
                <a:cs typeface="Lato"/>
                <a:sym typeface="Lato Black"/>
              </a:rPr>
              <a:t>FinxS</a:t>
            </a:r>
            <a:r>
              <a:rPr kumimoji="0" lang="pl-PL" sz="18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"/>
                <a:cs typeface="Lato"/>
                <a:sym typeface="Lato Black"/>
              </a:rPr>
              <a:t>® </a:t>
            </a: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"/>
                <a:cs typeface="Lato"/>
                <a:sym typeface="Lato Black"/>
              </a:rPr>
              <a:t>Sales </a:t>
            </a:r>
            <a:r>
              <a:rPr kumimoji="0" lang="pl-PL" sz="1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"/>
                <a:cs typeface="Lato"/>
                <a:sym typeface="Lato Black"/>
              </a:rPr>
              <a:t>Assessment</a:t>
            </a: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"/>
                <a:cs typeface="Lato"/>
                <a:sym typeface="Lato Black"/>
              </a:rPr>
              <a:t> zawiera raporty indywidualne, zespołowe oraz te dla menedżerów sprzedaży.</a:t>
            </a:r>
            <a:endParaRPr lang="pl-PL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/>
              <a:ea typeface="Lato"/>
              <a:cs typeface="Lato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78DF4F2-E184-D926-3EF9-53C0EBC19C4E}"/>
              </a:ext>
            </a:extLst>
          </p:cNvPr>
          <p:cNvSpPr txBox="1"/>
          <p:nvPr/>
        </p:nvSpPr>
        <p:spPr>
          <a:xfrm>
            <a:off x="4958254" y="344857"/>
            <a:ext cx="65407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Jeden wynik – </a:t>
            </a:r>
            <a:r>
              <a:rPr kumimoji="0" lang="pl-PL" sz="30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różne raporty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24D943A4-5E71-33B5-EA1E-68525653FA9E}"/>
              </a:ext>
            </a:extLst>
          </p:cNvPr>
          <p:cNvSpPr/>
          <p:nvPr/>
        </p:nvSpPr>
        <p:spPr>
          <a:xfrm>
            <a:off x="6096000" y="1279209"/>
            <a:ext cx="58104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    Raport „Rozwój”</a:t>
            </a: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Skupia się głównie na kompetencjach, nastawieniach oraz wskazówkach do rozwoju sprzedawcy. Jest stosowany </a:t>
            </a:r>
            <a:b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 planowaniu szkoleń, ścieżek kariery oraz w sytuacjach, kiedy oczekiwane wyniki sprzedażowe nie są realizowane.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    Raport „Dopasowanie do roli”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Zawiera informacje na temat dostosowania do poszczególnych ról sprzedażowych oraz o Indeksie Wymówek. Jest stosowany</a:t>
            </a:r>
            <a:b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 procesach rekrutacyjnych i </a:t>
            </a:r>
            <a:r>
              <a:rPr kumimoji="0" lang="pl-PL" sz="1500" b="0" i="0" u="none" strike="noStrike" kern="1200" cap="none" spc="0" normalizeH="0" baseline="0" noProof="0" err="1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mentoringowych</a:t>
            </a: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8016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    Raport „Manager”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5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Pokazuje dopasowanie kompetencji do procesu sprzedaży oraz zawiera benchmark kompetencji – pokazuje jak sprzedawca wypada na tle innych sprzedawców w Polsce.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4F45BD0-C52E-0BF2-2908-F49AE4959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406" y="1258437"/>
            <a:ext cx="363071" cy="36307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F110D69-681C-9B9B-033A-D3B8F7633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406" y="2851998"/>
            <a:ext cx="363071" cy="36307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C63F1D1-1A5E-BE3C-693C-DAC9EF365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406" y="4218503"/>
            <a:ext cx="363071" cy="363071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94D97F14-2F7C-07D5-518F-57F42A687C64}"/>
              </a:ext>
            </a:extLst>
          </p:cNvPr>
          <p:cNvSpPr txBox="1"/>
          <p:nvPr/>
        </p:nvSpPr>
        <p:spPr>
          <a:xfrm>
            <a:off x="6183406" y="5719227"/>
            <a:ext cx="52303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7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Indywidualne wyniki można połączyć w jeden raport zespołowy i utworzyć mapę zespołu.</a:t>
            </a:r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1516FCE8-F866-5EBE-DD3B-D5791224361F}"/>
              </a:ext>
            </a:extLst>
          </p:cNvPr>
          <p:cNvGrpSpPr/>
          <p:nvPr/>
        </p:nvGrpSpPr>
        <p:grpSpPr>
          <a:xfrm>
            <a:off x="399862" y="2618386"/>
            <a:ext cx="5241429" cy="3408617"/>
            <a:chOff x="399862" y="3075494"/>
            <a:chExt cx="5241429" cy="3408617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56203090-A50D-10BC-861F-4AF6A0AB1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9862" y="3134007"/>
              <a:ext cx="5241429" cy="3350104"/>
            </a:xfrm>
            <a:prstGeom prst="rect">
              <a:avLst/>
            </a:prstGeom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4B6FA2A4-02B8-76C9-BAE4-3455244D0F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079" t="10097" b="28229"/>
            <a:stretch/>
          </p:blipFill>
          <p:spPr>
            <a:xfrm>
              <a:off x="4030461" y="3075494"/>
              <a:ext cx="747012" cy="3404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2158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E13B385E-FF2F-B696-330F-0341F31197AE}"/>
              </a:ext>
            </a:extLst>
          </p:cNvPr>
          <p:cNvSpPr txBox="1"/>
          <p:nvPr/>
        </p:nvSpPr>
        <p:spPr>
          <a:xfrm>
            <a:off x="713213" y="2134609"/>
            <a:ext cx="60396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FinxS</a:t>
            </a:r>
            <a:r>
              <a:rPr kumimoji="0" lang="pl-PL" sz="4000" b="1" i="0" u="none" strike="noStrike" kern="1200" cap="none" spc="0" normalizeH="0" baseline="3000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®</a:t>
            </a:r>
            <a:r>
              <a:rPr kumimoji="0" lang="pl-PL" sz="4000" b="1" i="0" u="none" strike="noStrike" kern="1200" cap="none" spc="0" normalizeH="0" baseline="0" noProof="0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 Sales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err="1">
                <a:ln>
                  <a:noFill/>
                </a:ln>
                <a:solidFill>
                  <a:srgbClr val="7F1524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Assessment</a:t>
            </a:r>
            <a:endParaRPr kumimoji="0" lang="pl-PL" sz="4000" b="1" i="0" u="none" strike="noStrike" kern="1200" cap="none" spc="0" normalizeH="0" baseline="0" noProof="0">
              <a:ln>
                <a:noFill/>
              </a:ln>
              <a:solidFill>
                <a:srgbClr val="7F1524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445B6D1F-414C-E4D0-5A88-4D31AD51B762}"/>
              </a:ext>
            </a:extLst>
          </p:cNvPr>
          <p:cNvSpPr txBox="1">
            <a:spLocks/>
          </p:cNvSpPr>
          <p:nvPr/>
        </p:nvSpPr>
        <p:spPr>
          <a:xfrm>
            <a:off x="6460774" y="1362380"/>
            <a:ext cx="2680275" cy="64018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Mukta Light"/>
              </a:rPr>
              <a:t>99 pytań, kwestionariusz online</a:t>
            </a:r>
            <a:r>
              <a:rPr lang="pl-PL" sz="1800">
                <a:solidFill>
                  <a:srgbClr val="2D0E15"/>
                </a:solidFill>
                <a:latin typeface="Lato"/>
                <a:ea typeface="Lato"/>
                <a:cs typeface="Mukta Light"/>
              </a:rPr>
              <a:t>,</a:t>
            </a: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Mukta Light" panose="020B0000000000000000" pitchFamily="34" charset="-18"/>
            </a:endParaRPr>
          </a:p>
        </p:txBody>
      </p:sp>
      <p:sp>
        <p:nvSpPr>
          <p:cNvPr id="15" name="Symbol zastępczy tekstu 2">
            <a:extLst>
              <a:ext uri="{FF2B5EF4-FFF2-40B4-BE49-F238E27FC236}">
                <a16:creationId xmlns:a16="http://schemas.microsoft.com/office/drawing/2014/main" id="{9CFAC78E-2B08-321C-A2F8-86BE8A291968}"/>
              </a:ext>
            </a:extLst>
          </p:cNvPr>
          <p:cNvSpPr txBox="1">
            <a:spLocks/>
          </p:cNvSpPr>
          <p:nvPr/>
        </p:nvSpPr>
        <p:spPr>
          <a:xfrm>
            <a:off x="6460774" y="2357290"/>
            <a:ext cx="4420584" cy="51989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Mukta Light"/>
              </a:rPr>
              <a:t>Tylko dla osób z co najmniej półrocznym doświadczeniem w sprzedaży</a:t>
            </a:r>
            <a:r>
              <a:rPr lang="pl-PL" sz="1800">
                <a:solidFill>
                  <a:srgbClr val="2D0E15"/>
                </a:solidFill>
                <a:latin typeface="Lato"/>
                <a:ea typeface="Lato"/>
                <a:cs typeface="Mukta Light"/>
              </a:rPr>
              <a:t>,</a:t>
            </a: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Mukta Light" panose="020B0000000000000000" pitchFamily="34" charset="-18"/>
            </a:endParaRPr>
          </a:p>
        </p:txBody>
      </p:sp>
      <p:sp>
        <p:nvSpPr>
          <p:cNvPr id="17" name="Symbol zastępczy tekstu 2">
            <a:extLst>
              <a:ext uri="{FF2B5EF4-FFF2-40B4-BE49-F238E27FC236}">
                <a16:creationId xmlns:a16="http://schemas.microsoft.com/office/drawing/2014/main" id="{A9F21907-6E10-E000-30D8-22AA40B616E0}"/>
              </a:ext>
            </a:extLst>
          </p:cNvPr>
          <p:cNvSpPr txBox="1">
            <a:spLocks/>
          </p:cNvSpPr>
          <p:nvPr/>
        </p:nvSpPr>
        <p:spPr>
          <a:xfrm>
            <a:off x="6460774" y="3375094"/>
            <a:ext cx="2548251" cy="51989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Mukta Light"/>
              </a:rPr>
              <a:t>Zaprojektowany dla handlowców</a:t>
            </a:r>
            <a:r>
              <a:rPr lang="pl-PL" sz="1800">
                <a:solidFill>
                  <a:srgbClr val="2D0E15"/>
                </a:solidFill>
                <a:latin typeface="Lato"/>
                <a:ea typeface="Lato"/>
                <a:cs typeface="Mukta Light"/>
              </a:rPr>
              <a:t>,</a:t>
            </a: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2D0E15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Mukta Light" panose="020B0000000000000000" pitchFamily="34" charset="-18"/>
            </a:endParaRPr>
          </a:p>
        </p:txBody>
      </p:sp>
      <p:sp>
        <p:nvSpPr>
          <p:cNvPr id="18" name="Symbol zastępczy tekstu 2">
            <a:extLst>
              <a:ext uri="{FF2B5EF4-FFF2-40B4-BE49-F238E27FC236}">
                <a16:creationId xmlns:a16="http://schemas.microsoft.com/office/drawing/2014/main" id="{3EA71318-2050-67F7-276B-FC0E101A5B78}"/>
              </a:ext>
            </a:extLst>
          </p:cNvPr>
          <p:cNvSpPr txBox="1">
            <a:spLocks/>
          </p:cNvSpPr>
          <p:nvPr/>
        </p:nvSpPr>
        <p:spPr>
          <a:xfrm>
            <a:off x="6460774" y="4392898"/>
            <a:ext cx="4625918" cy="51989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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Mukta Light"/>
              </a:rPr>
              <a:t>Dostępny w kilkunastu językach, w tym: </a:t>
            </a:r>
            <a:r>
              <a:rPr lang="pl-PL" sz="1800">
                <a:solidFill>
                  <a:srgbClr val="2D0E15"/>
                </a:solidFill>
                <a:latin typeface="Lato"/>
                <a:ea typeface="Lato"/>
                <a:cs typeface="Mukta Light"/>
              </a:rPr>
              <a:t>polski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Mukta Light"/>
              </a:rPr>
              <a:t>, </a:t>
            </a:r>
            <a:r>
              <a:rPr lang="pl-PL" sz="1800">
                <a:solidFill>
                  <a:srgbClr val="2D0E15"/>
                </a:solidFill>
                <a:latin typeface="Lato"/>
                <a:ea typeface="Lato"/>
                <a:cs typeface="Mukta Light"/>
              </a:rPr>
              <a:t>angielski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Mukta Light"/>
              </a:rPr>
              <a:t>, </a:t>
            </a:r>
            <a:r>
              <a:rPr lang="pl-PL" sz="1800">
                <a:solidFill>
                  <a:srgbClr val="2D0E15"/>
                </a:solidFill>
                <a:latin typeface="Lato"/>
                <a:ea typeface="Lato"/>
                <a:cs typeface="Mukta Light"/>
              </a:rPr>
              <a:t>niemiecki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Mukta Light"/>
              </a:rPr>
              <a:t>, </a:t>
            </a:r>
            <a:r>
              <a:rPr lang="pl-PL" sz="1800">
                <a:solidFill>
                  <a:srgbClr val="2D0E15"/>
                </a:solidFill>
                <a:latin typeface="Lato"/>
                <a:ea typeface="Lato"/>
                <a:cs typeface="Mukta Light"/>
              </a:rPr>
              <a:t>hiszpański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Mukta Light"/>
              </a:rPr>
              <a:t>, </a:t>
            </a:r>
            <a:r>
              <a:rPr lang="pl-PL" sz="1800">
                <a:solidFill>
                  <a:srgbClr val="2D0E15"/>
                </a:solidFill>
                <a:latin typeface="Lato"/>
                <a:ea typeface="Lato"/>
                <a:cs typeface="Mukta Light"/>
              </a:rPr>
              <a:t>szwedzki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Mukta Light"/>
              </a:rPr>
              <a:t>, </a:t>
            </a:r>
            <a:r>
              <a:rPr lang="pl-PL" sz="1800">
                <a:solidFill>
                  <a:srgbClr val="2D0E15"/>
                </a:solidFill>
                <a:latin typeface="Lato"/>
                <a:ea typeface="Lato"/>
                <a:cs typeface="Mukta Light"/>
              </a:rPr>
              <a:t>portugalski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Mukta Light"/>
              </a:rPr>
              <a:t>, </a:t>
            </a:r>
            <a:r>
              <a:rPr lang="pl-PL" sz="1800">
                <a:solidFill>
                  <a:srgbClr val="2D0E15"/>
                </a:solidFill>
                <a:latin typeface="Lato"/>
                <a:ea typeface="Lato"/>
                <a:cs typeface="Mukta Light"/>
              </a:rPr>
              <a:t>włoski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Mukta Light"/>
              </a:rPr>
              <a:t>, </a:t>
            </a:r>
            <a:r>
              <a:rPr lang="pl-PL" sz="1800">
                <a:solidFill>
                  <a:srgbClr val="2D0E15"/>
                </a:solidFill>
                <a:latin typeface="Lato"/>
                <a:ea typeface="Lato"/>
                <a:cs typeface="Mukta Light"/>
              </a:rPr>
              <a:t>grecki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Mukta Light"/>
              </a:rPr>
              <a:t>, </a:t>
            </a:r>
            <a:r>
              <a:rPr lang="pl-PL" sz="1800">
                <a:solidFill>
                  <a:srgbClr val="2D0E15"/>
                </a:solidFill>
                <a:latin typeface="Lato"/>
                <a:ea typeface="Lato"/>
                <a:cs typeface="Mukta Light"/>
              </a:rPr>
              <a:t>chiński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2D0E15"/>
                </a:solidFill>
                <a:effectLst/>
                <a:uLnTx/>
                <a:uFillTx/>
                <a:latin typeface="Lato"/>
                <a:ea typeface="Lato"/>
                <a:cs typeface="Mukta Light"/>
              </a:rPr>
              <a:t>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D650B20-9224-9BA0-962F-5B596F776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708" y="1013485"/>
            <a:ext cx="1188519" cy="4831030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AB752A2D-0AEE-7F3C-7378-FF13DE7B71F0}"/>
              </a:ext>
            </a:extLst>
          </p:cNvPr>
          <p:cNvSpPr txBox="1"/>
          <p:nvPr/>
        </p:nvSpPr>
        <p:spPr>
          <a:xfrm>
            <a:off x="713213" y="3498692"/>
            <a:ext cx="422469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Kwestionariusz</a:t>
            </a:r>
            <a:endParaRPr kumimoji="0" lang="pl-PL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Black"/>
            </a:endParaRPr>
          </a:p>
        </p:txBody>
      </p:sp>
    </p:spTree>
    <p:extLst>
      <p:ext uri="{BB962C8B-B14F-4D97-AF65-F5344CB8AC3E}">
        <p14:creationId xmlns:p14="http://schemas.microsoft.com/office/powerpoint/2010/main" val="38791863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FSA">
      <a:dk1>
        <a:srgbClr val="2D0E15"/>
      </a:dk1>
      <a:lt1>
        <a:sysClr val="window" lastClr="FFFFFF"/>
      </a:lt1>
      <a:dk2>
        <a:srgbClr val="801624"/>
      </a:dk2>
      <a:lt2>
        <a:srgbClr val="F1F0F0"/>
      </a:lt2>
      <a:accent1>
        <a:srgbClr val="801624"/>
      </a:accent1>
      <a:accent2>
        <a:srgbClr val="FCBF16"/>
      </a:accent2>
      <a:accent3>
        <a:srgbClr val="B60027"/>
      </a:accent3>
      <a:accent4>
        <a:srgbClr val="BF3C5A"/>
      </a:accent4>
      <a:accent5>
        <a:srgbClr val="36486C"/>
      </a:accent5>
      <a:accent6>
        <a:srgbClr val="37AA37"/>
      </a:accent6>
      <a:hlink>
        <a:srgbClr val="0070C0"/>
      </a:hlink>
      <a:folHlink>
        <a:srgbClr val="B60027"/>
      </a:folHlink>
    </a:clrScheme>
    <a:fontScheme name="Extended DISC">
      <a:majorFont>
        <a:latin typeface="Open Sans Light"/>
        <a:ea typeface=""/>
        <a:cs typeface=""/>
      </a:majorFont>
      <a:minorFont>
        <a:latin typeface="Open Sans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Schemat prezentacji konferencyjnej">
  <a:themeElements>
    <a:clrScheme name="Niestandardowy 2">
      <a:dk1>
        <a:srgbClr val="000000"/>
      </a:dk1>
      <a:lt1>
        <a:srgbClr val="FFFFFF"/>
      </a:lt1>
      <a:dk2>
        <a:srgbClr val="2C0D15"/>
      </a:dk2>
      <a:lt2>
        <a:srgbClr val="7F1524"/>
      </a:lt2>
      <a:accent1>
        <a:srgbClr val="FBBE15"/>
      </a:accent1>
      <a:accent2>
        <a:srgbClr val="36AA36"/>
      </a:accent2>
      <a:accent3>
        <a:srgbClr val="BE3B5A"/>
      </a:accent3>
      <a:accent4>
        <a:srgbClr val="BE3B5A"/>
      </a:accent4>
      <a:accent5>
        <a:srgbClr val="000000"/>
      </a:accent5>
      <a:accent6>
        <a:srgbClr val="FAFAFA"/>
      </a:accent6>
      <a:hlink>
        <a:srgbClr val="2C0D15"/>
      </a:hlink>
      <a:folHlink>
        <a:srgbClr val="7F1524"/>
      </a:folHlink>
    </a:clrScheme>
    <a:fontScheme name="Extended Tools">
      <a:majorFont>
        <a:latin typeface="Roboto"/>
        <a:ea typeface=""/>
        <a:cs typeface=""/>
      </a:majorFont>
      <a:minorFont>
        <a:latin typeface="Roboto Light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7f94c3d-82ce-4117-9e15-9e4953da5ae2">
      <Terms xmlns="http://schemas.microsoft.com/office/infopath/2007/PartnerControls"/>
    </lcf76f155ced4ddcb4097134ff3c332f>
    <TaxCatchAll xmlns="f1d4c135-131c-4fff-8235-8820222dd95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8F66C5830A5D94F810939CC19540B40" ma:contentTypeVersion="12" ma:contentTypeDescription="Utwórz nowy dokument." ma:contentTypeScope="" ma:versionID="3fdb8dae5627cc0235ab7b83f61bee3d">
  <xsd:schema xmlns:xsd="http://www.w3.org/2001/XMLSchema" xmlns:xs="http://www.w3.org/2001/XMLSchema" xmlns:p="http://schemas.microsoft.com/office/2006/metadata/properties" xmlns:ns2="77f94c3d-82ce-4117-9e15-9e4953da5ae2" xmlns:ns3="f1d4c135-131c-4fff-8235-8820222dd951" targetNamespace="http://schemas.microsoft.com/office/2006/metadata/properties" ma:root="true" ma:fieldsID="b9a17949a65d7013e2f40d6233e821d8" ns2:_="" ns3:_="">
    <xsd:import namespace="77f94c3d-82ce-4117-9e15-9e4953da5ae2"/>
    <xsd:import namespace="f1d4c135-131c-4fff-8235-8820222dd9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f94c3d-82ce-4117-9e15-9e4953da5a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Tagi obrazów" ma:readOnly="false" ma:fieldId="{5cf76f15-5ced-4ddc-b409-7134ff3c332f}" ma:taxonomyMulti="true" ma:sspId="e98f699d-2b44-4a1b-b496-38ad3b724a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d4c135-131c-4fff-8235-8820222dd951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e2e19ad5-6efb-445d-b9c8-c84e8f84c3d1}" ma:internalName="TaxCatchAll" ma:showField="CatchAllData" ma:web="f1d4c135-131c-4fff-8235-8820222dd9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430E5D-7B1A-468B-A8CA-E4BA66453833}">
  <ds:schemaRefs>
    <ds:schemaRef ds:uri="77f94c3d-82ce-4117-9e15-9e4953da5ae2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schemas.microsoft.com/office/2006/metadata/properties"/>
    <ds:schemaRef ds:uri="f1d4c135-131c-4fff-8235-8820222dd951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615A6B2C-544A-4D00-A4C4-9274EC24364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726CBC5-5E0A-4464-9EA9-9DF4D1D36F1E}">
  <ds:schemaRefs>
    <ds:schemaRef ds:uri="77f94c3d-82ce-4117-9e15-9e4953da5ae2"/>
    <ds:schemaRef ds:uri="f1d4c135-131c-4fff-8235-8820222dd95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1104</TotalTime>
  <Words>1962</Words>
  <Application>Microsoft Office PowerPoint</Application>
  <PresentationFormat>Panoramiczny</PresentationFormat>
  <Paragraphs>424</Paragraphs>
  <Slides>58</Slides>
  <Notes>41</Notes>
  <HiddenSlides>0</HiddenSlides>
  <MMClips>0</MMClips>
  <ScaleCrop>false</ScaleCrop>
  <HeadingPairs>
    <vt:vector size="6" baseType="variant">
      <vt:variant>
        <vt:lpstr>Używane czcionki</vt:lpstr>
      </vt:variant>
      <vt:variant>
        <vt:i4>16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58</vt:i4>
      </vt:variant>
    </vt:vector>
  </HeadingPairs>
  <TitlesOfParts>
    <vt:vector size="76" baseType="lpstr">
      <vt:lpstr>Arial</vt:lpstr>
      <vt:lpstr>Lato</vt:lpstr>
      <vt:lpstr>Wingdings</vt:lpstr>
      <vt:lpstr>Symbol</vt:lpstr>
      <vt:lpstr>Segoe UI</vt:lpstr>
      <vt:lpstr>Mukta Light</vt:lpstr>
      <vt:lpstr>Open Sans</vt:lpstr>
      <vt:lpstr>Calibri</vt:lpstr>
      <vt:lpstr>Roboto</vt:lpstr>
      <vt:lpstr>Lato Black</vt:lpstr>
      <vt:lpstr>Calibri Light</vt:lpstr>
      <vt:lpstr>Lato Light</vt:lpstr>
      <vt:lpstr>Mukta ExtraBold</vt:lpstr>
      <vt:lpstr>Mukta ExtraLight</vt:lpstr>
      <vt:lpstr>Roboto Medium</vt:lpstr>
      <vt:lpstr>Roboto Light</vt:lpstr>
      <vt:lpstr>Motyw pakietu Office</vt:lpstr>
      <vt:lpstr>3_Schemat prezentacji konferencyjnej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Extended Tools Polska</dc:creator>
  <cp:lastModifiedBy>Khrystyna Yatsyna</cp:lastModifiedBy>
  <cp:revision>12</cp:revision>
  <cp:lastPrinted>2019-03-12T14:41:54Z</cp:lastPrinted>
  <dcterms:created xsi:type="dcterms:W3CDTF">2018-11-19T13:55:42Z</dcterms:created>
  <dcterms:modified xsi:type="dcterms:W3CDTF">2023-08-03T09:44:41Z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0x01010038F66C5830A5D94F810939CC19540B40</vt:lpwstr>
  </property>
  <property fmtid="{D5CDD505-2E9C-101B-9397-08002B2CF9AE}" pid="3" name="MediaServiceImageTags">
    <vt:lpwstr/>
  </property>
</Properties>
</file>